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735750" cy="98663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37">
          <p15:clr>
            <a:srgbClr val="A4A3A4"/>
          </p15:clr>
        </p15:guide>
        <p15:guide id="2" pos="2880">
          <p15:clr>
            <a:srgbClr val="A4A3A4"/>
          </p15:clr>
        </p15:guide>
      </p15:sldGuideLst>
    </p:ext>
    <p:ext uri="http://customooxmlschemas.google.com/">
      <go:slidesCustomData xmlns:go="http://customooxmlschemas.google.com/" r:id="rId32" roundtripDataSignature="AMtx7mgf07YabfqcprDWzvEvPvOIWt9J1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37"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 y="1"/>
            <a:ext cx="2918831" cy="49502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15374" y="1"/>
            <a:ext cx="2918831" cy="495029"/>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1" y="9371287"/>
            <a:ext cx="2918831" cy="49502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p1: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9: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9: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1: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2: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9" name="Google Shape;219;p12: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6" name="Google Shape;236;p13: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4: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2 hedspier, </a:t>
            </a:r>
            <a:endParaRPr/>
          </a:p>
          <a:p>
            <a:pPr indent="0" lvl="0" marL="0" rtl="0" algn="l">
              <a:spcBef>
                <a:spcPts val="0"/>
              </a:spcBef>
              <a:spcAft>
                <a:spcPts val="0"/>
              </a:spcAft>
              <a:buClr>
                <a:schemeClr val="dk1"/>
              </a:buClr>
              <a:buSzPts val="1200"/>
              <a:buFont typeface="Calibri"/>
              <a:buNone/>
            </a:pPr>
            <a:r>
              <a:rPr lang="en-US"/>
              <a:t>From next year + 3 K59 hedspier, + 1 Indian</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Young</a:t>
            </a:r>
            <a:endParaRPr/>
          </a:p>
        </p:txBody>
      </p:sp>
      <p:sp>
        <p:nvSpPr>
          <p:cNvPr id="243" name="Google Shape;243;p14: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5: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5: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6: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6: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6: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7: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7: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8: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8: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8: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9:notes"/>
          <p:cNvSpPr txBox="1"/>
          <p:nvPr>
            <p:ph idx="1" type="body"/>
          </p:nvPr>
        </p:nvSpPr>
        <p:spPr>
          <a:xfrm>
            <a:off x="673577" y="4748165"/>
            <a:ext cx="5388600" cy="388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会社からの付与品</a:t>
            </a:r>
            <a:endParaRPr/>
          </a:p>
        </p:txBody>
      </p:sp>
      <p:sp>
        <p:nvSpPr>
          <p:cNvPr id="302" name="Google Shape;302;p19:notes"/>
          <p:cNvSpPr txBox="1"/>
          <p:nvPr>
            <p:ph idx="12" type="sldNum"/>
          </p:nvPr>
        </p:nvSpPr>
        <p:spPr>
          <a:xfrm>
            <a:off x="3815374" y="9371287"/>
            <a:ext cx="2918700" cy="49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20:notes"/>
          <p:cNvSpPr txBox="1"/>
          <p:nvPr>
            <p:ph idx="1" type="body"/>
          </p:nvPr>
        </p:nvSpPr>
        <p:spPr>
          <a:xfrm>
            <a:off x="673577" y="4748165"/>
            <a:ext cx="5388600" cy="38850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Font typeface="Calibri"/>
              <a:buChar char="-"/>
            </a:pPr>
            <a:r>
              <a:rPr lang="en-US"/>
              <a:t>リモートワークの時に、使っているツール</a:t>
            </a:r>
            <a:endParaRPr/>
          </a:p>
          <a:p>
            <a:pPr indent="-317500" lvl="0" marL="457200" rtl="0" algn="l">
              <a:spcBef>
                <a:spcPts val="0"/>
              </a:spcBef>
              <a:spcAft>
                <a:spcPts val="0"/>
              </a:spcAft>
              <a:buClr>
                <a:schemeClr val="dk1"/>
              </a:buClr>
              <a:buSzPts val="1400"/>
              <a:buFont typeface="Calibri"/>
              <a:buChar char="-"/>
            </a:pPr>
            <a:r>
              <a:rPr lang="en-US"/>
              <a:t>コミュニケーションはDiscordの音声チャットを使っている</a:t>
            </a:r>
            <a:endParaRPr/>
          </a:p>
        </p:txBody>
      </p:sp>
      <p:sp>
        <p:nvSpPr>
          <p:cNvPr id="311" name="Google Shape;311;p20:notes"/>
          <p:cNvSpPr txBox="1"/>
          <p:nvPr>
            <p:ph idx="12" type="sldNum"/>
          </p:nvPr>
        </p:nvSpPr>
        <p:spPr>
          <a:xfrm>
            <a:off x="3815374" y="9371287"/>
            <a:ext cx="2918700" cy="49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1:notes"/>
          <p:cNvSpPr txBox="1"/>
          <p:nvPr>
            <p:ph idx="1" type="body"/>
          </p:nvPr>
        </p:nvSpPr>
        <p:spPr>
          <a:xfrm>
            <a:off x="673577" y="4748165"/>
            <a:ext cx="5388600" cy="388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Gitlabで課題対応の流れ（ワークフロー）</a:t>
            </a:r>
            <a:endParaRPr/>
          </a:p>
        </p:txBody>
      </p:sp>
      <p:sp>
        <p:nvSpPr>
          <p:cNvPr id="320" name="Google Shape;320;p21:notes"/>
          <p:cNvSpPr txBox="1"/>
          <p:nvPr>
            <p:ph idx="12" type="sldNum"/>
          </p:nvPr>
        </p:nvSpPr>
        <p:spPr>
          <a:xfrm>
            <a:off x="3815374" y="9371287"/>
            <a:ext cx="2918700" cy="49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2: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2: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28" name="Google Shape;328;p22: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3: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5" name="Google Shape;335;p23: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4: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42" name="Google Shape;342;p24: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5: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25: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OK for internship or partime</a:t>
            </a:r>
            <a:endParaRPr/>
          </a:p>
        </p:txBody>
      </p:sp>
      <p:sp>
        <p:nvSpPr>
          <p:cNvPr id="350" name="Google Shape;350;p25: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6: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p26: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OK for internship or partime</a:t>
            </a:r>
            <a:endParaRPr/>
          </a:p>
        </p:txBody>
      </p:sp>
      <p:sp>
        <p:nvSpPr>
          <p:cNvPr id="358" name="Google Shape;358;p26: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7: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8:notes"/>
          <p:cNvSpPr txBox="1"/>
          <p:nvPr>
            <p:ph idx="1" type="body"/>
          </p:nvPr>
        </p:nvSpPr>
        <p:spPr>
          <a:xfrm>
            <a:off x="673577" y="4748165"/>
            <a:ext cx="5388610" cy="38848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8:notes"/>
          <p:cNvSpPr txBox="1"/>
          <p:nvPr>
            <p:ph idx="12" type="sldNum"/>
          </p:nvPr>
        </p:nvSpPr>
        <p:spPr>
          <a:xfrm>
            <a:off x="3815374" y="9371287"/>
            <a:ext cx="2918831" cy="49502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73577" y="4748165"/>
            <a:ext cx="5388610" cy="3884861"/>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7763" y="1231900"/>
            <a:ext cx="4440237" cy="3330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13" name="Shape 1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50" name="Shape 50"/>
        <p:cNvGrpSpPr/>
        <p:nvPr/>
      </p:nvGrpSpPr>
      <p:grpSpPr>
        <a:xfrm>
          <a:off x="0" y="0"/>
          <a:ext cx="0" cy="0"/>
          <a:chOff x="0" y="0"/>
          <a:chExt cx="0" cy="0"/>
        </a:xfrm>
      </p:grpSpPr>
      <p:sp>
        <p:nvSpPr>
          <p:cNvPr id="51" name="Google Shape;51;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53" name="Shape 53"/>
        <p:cNvGrpSpPr/>
        <p:nvPr/>
      </p:nvGrpSpPr>
      <p:grpSpPr>
        <a:xfrm>
          <a:off x="0" y="0"/>
          <a:ext cx="0" cy="0"/>
          <a:chOff x="0" y="0"/>
          <a:chExt cx="0" cy="0"/>
        </a:xfrm>
      </p:grpSpPr>
      <p:sp>
        <p:nvSpPr>
          <p:cNvPr id="54" name="Google Shape;54;p38"/>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8"/>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56" name="Shape 56"/>
        <p:cNvGrpSpPr/>
        <p:nvPr/>
      </p:nvGrpSpPr>
      <p:grpSpPr>
        <a:xfrm>
          <a:off x="0" y="0"/>
          <a:ext cx="0" cy="0"/>
          <a:chOff x="0" y="0"/>
          <a:chExt cx="0" cy="0"/>
        </a:xfrm>
      </p:grpSpPr>
      <p:sp>
        <p:nvSpPr>
          <p:cNvPr id="57" name="Google Shape;57;p3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60" name="Shape 60"/>
        <p:cNvGrpSpPr/>
        <p:nvPr/>
      </p:nvGrpSpPr>
      <p:grpSpPr>
        <a:xfrm>
          <a:off x="0" y="0"/>
          <a:ext cx="0" cy="0"/>
          <a:chOff x="0" y="0"/>
          <a:chExt cx="0" cy="0"/>
        </a:xfrm>
      </p:grpSpPr>
      <p:sp>
        <p:nvSpPr>
          <p:cNvPr id="61" name="Google Shape;61;p40"/>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40"/>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3" name="Google Shape;63;p40"/>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40"/>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5" name="Google Shape;65;p40"/>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66" name="Shape 66"/>
        <p:cNvGrpSpPr/>
        <p:nvPr/>
      </p:nvGrpSpPr>
      <p:grpSpPr>
        <a:xfrm>
          <a:off x="0" y="0"/>
          <a:ext cx="0" cy="0"/>
          <a:chOff x="0" y="0"/>
          <a:chExt cx="0" cy="0"/>
        </a:xfrm>
      </p:grpSpPr>
      <p:sp>
        <p:nvSpPr>
          <p:cNvPr id="67" name="Google Shape;67;p4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10;コンテンツ" type="objTx">
  <p:cSld name="OBJECT_WITH_CAPTION_TEXT">
    <p:spTree>
      <p:nvGrpSpPr>
        <p:cNvPr id="68" name="Shape 68"/>
        <p:cNvGrpSpPr/>
        <p:nvPr/>
      </p:nvGrpSpPr>
      <p:grpSpPr>
        <a:xfrm>
          <a:off x="0" y="0"/>
          <a:ext cx="0" cy="0"/>
          <a:chOff x="0" y="0"/>
          <a:chExt cx="0" cy="0"/>
        </a:xfrm>
      </p:grpSpPr>
      <p:sp>
        <p:nvSpPr>
          <p:cNvPr id="69" name="Google Shape;69;p4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4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72" name="Shape 72"/>
        <p:cNvGrpSpPr/>
        <p:nvPr/>
      </p:nvGrpSpPr>
      <p:grpSpPr>
        <a:xfrm>
          <a:off x="0" y="0"/>
          <a:ext cx="0" cy="0"/>
          <a:chOff x="0" y="0"/>
          <a:chExt cx="0" cy="0"/>
        </a:xfrm>
      </p:grpSpPr>
      <p:sp>
        <p:nvSpPr>
          <p:cNvPr id="73" name="Google Shape;73;p4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4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10;縦書きテキスト" type="vertTx">
  <p:cSld name="VERTICAL_TEXT">
    <p:spTree>
      <p:nvGrpSpPr>
        <p:cNvPr id="76" name="Shape 76"/>
        <p:cNvGrpSpPr/>
        <p:nvPr/>
      </p:nvGrpSpPr>
      <p:grpSpPr>
        <a:xfrm>
          <a:off x="0" y="0"/>
          <a:ext cx="0" cy="0"/>
          <a:chOff x="0" y="0"/>
          <a:chExt cx="0" cy="0"/>
        </a:xfrm>
      </p:grpSpPr>
      <p:sp>
        <p:nvSpPr>
          <p:cNvPr id="77" name="Google Shape;77;p4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4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79" name="Shape 79"/>
        <p:cNvGrpSpPr/>
        <p:nvPr/>
      </p:nvGrpSpPr>
      <p:grpSpPr>
        <a:xfrm>
          <a:off x="0" y="0"/>
          <a:ext cx="0" cy="0"/>
          <a:chOff x="0" y="0"/>
          <a:chExt cx="0" cy="0"/>
        </a:xfrm>
      </p:grpSpPr>
      <p:sp>
        <p:nvSpPr>
          <p:cNvPr id="80" name="Google Shape;80;p45"/>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45"/>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タイトル スライド">
  <p:cSld name="1_タイトル スライド">
    <p:spTree>
      <p:nvGrpSpPr>
        <p:cNvPr id="14" name="Shape 14"/>
        <p:cNvGrpSpPr/>
        <p:nvPr/>
      </p:nvGrpSpPr>
      <p:grpSpPr>
        <a:xfrm>
          <a:off x="0" y="0"/>
          <a:ext cx="0" cy="0"/>
          <a:chOff x="0" y="0"/>
          <a:chExt cx="0" cy="0"/>
        </a:xfrm>
      </p:grpSpPr>
      <p:cxnSp>
        <p:nvCxnSpPr>
          <p:cNvPr id="15" name="Google Shape;15;p29"/>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16" name="Google Shape;16;p29"/>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17" name="Google Shape;17;p29"/>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600" u="none" cap="none" strike="noStrike">
                <a:solidFill>
                  <a:srgbClr val="A5A5A5"/>
                </a:solidFill>
                <a:latin typeface="Calibri"/>
                <a:ea typeface="Calibri"/>
                <a:cs typeface="Calibri"/>
                <a:sym typeface="Calibri"/>
              </a:defRPr>
            </a:lvl1pPr>
            <a:lvl2pPr indent="0" lvl="1" marL="0" marR="0" rtl="0" algn="r">
              <a:spcBef>
                <a:spcPts val="0"/>
              </a:spcBef>
              <a:buNone/>
              <a:defRPr b="0" i="0" sz="1600" u="none" cap="none" strike="noStrike">
                <a:solidFill>
                  <a:srgbClr val="A5A5A5"/>
                </a:solidFill>
                <a:latin typeface="Calibri"/>
                <a:ea typeface="Calibri"/>
                <a:cs typeface="Calibri"/>
                <a:sym typeface="Calibri"/>
              </a:defRPr>
            </a:lvl2pPr>
            <a:lvl3pPr indent="0" lvl="2" marL="0" marR="0" rtl="0" algn="r">
              <a:spcBef>
                <a:spcPts val="0"/>
              </a:spcBef>
              <a:buNone/>
              <a:defRPr b="0" i="0" sz="1600" u="none" cap="none" strike="noStrike">
                <a:solidFill>
                  <a:srgbClr val="A5A5A5"/>
                </a:solidFill>
                <a:latin typeface="Calibri"/>
                <a:ea typeface="Calibri"/>
                <a:cs typeface="Calibri"/>
                <a:sym typeface="Calibri"/>
              </a:defRPr>
            </a:lvl3pPr>
            <a:lvl4pPr indent="0" lvl="3" marL="0" marR="0" rtl="0" algn="r">
              <a:spcBef>
                <a:spcPts val="0"/>
              </a:spcBef>
              <a:buNone/>
              <a:defRPr b="0" i="0" sz="1600" u="none" cap="none" strike="noStrike">
                <a:solidFill>
                  <a:srgbClr val="A5A5A5"/>
                </a:solidFill>
                <a:latin typeface="Calibri"/>
                <a:ea typeface="Calibri"/>
                <a:cs typeface="Calibri"/>
                <a:sym typeface="Calibri"/>
              </a:defRPr>
            </a:lvl4pPr>
            <a:lvl5pPr indent="0" lvl="4" marL="0" marR="0" rtl="0" algn="r">
              <a:spcBef>
                <a:spcPts val="0"/>
              </a:spcBef>
              <a:buNone/>
              <a:defRPr b="0" i="0" sz="1600" u="none" cap="none" strike="noStrike">
                <a:solidFill>
                  <a:srgbClr val="A5A5A5"/>
                </a:solidFill>
                <a:latin typeface="Calibri"/>
                <a:ea typeface="Calibri"/>
                <a:cs typeface="Calibri"/>
                <a:sym typeface="Calibri"/>
              </a:defRPr>
            </a:lvl5pPr>
            <a:lvl6pPr indent="0" lvl="5" marL="0" marR="0" rtl="0" algn="r">
              <a:spcBef>
                <a:spcPts val="0"/>
              </a:spcBef>
              <a:buNone/>
              <a:defRPr b="0" i="0" sz="1600" u="none" cap="none" strike="noStrike">
                <a:solidFill>
                  <a:srgbClr val="A5A5A5"/>
                </a:solidFill>
                <a:latin typeface="Calibri"/>
                <a:ea typeface="Calibri"/>
                <a:cs typeface="Calibri"/>
                <a:sym typeface="Calibri"/>
              </a:defRPr>
            </a:lvl6pPr>
            <a:lvl7pPr indent="0" lvl="6" marL="0" marR="0" rtl="0" algn="r">
              <a:spcBef>
                <a:spcPts val="0"/>
              </a:spcBef>
              <a:buNone/>
              <a:defRPr b="0" i="0" sz="1600" u="none" cap="none" strike="noStrike">
                <a:solidFill>
                  <a:srgbClr val="A5A5A5"/>
                </a:solidFill>
                <a:latin typeface="Calibri"/>
                <a:ea typeface="Calibri"/>
                <a:cs typeface="Calibri"/>
                <a:sym typeface="Calibri"/>
              </a:defRPr>
            </a:lvl7pPr>
            <a:lvl8pPr indent="0" lvl="7" marL="0" marR="0" rtl="0" algn="r">
              <a:spcBef>
                <a:spcPts val="0"/>
              </a:spcBef>
              <a:buNone/>
              <a:defRPr b="0" i="0" sz="1600" u="none" cap="none" strike="noStrike">
                <a:solidFill>
                  <a:srgbClr val="A5A5A5"/>
                </a:solidFill>
                <a:latin typeface="Calibri"/>
                <a:ea typeface="Calibri"/>
                <a:cs typeface="Calibri"/>
                <a:sym typeface="Calibri"/>
              </a:defRPr>
            </a:lvl8pPr>
            <a:lvl9pPr indent="0" lvl="8" marL="0" marR="0" rtl="0" algn="r">
              <a:spcBef>
                <a:spcPts val="0"/>
              </a:spcBef>
              <a:buNone/>
              <a:defRPr b="0" i="0" sz="1600" u="none" cap="none" strike="noStrike">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タイトル スライド">
  <p:cSld name="2_タイトル スライド">
    <p:spTree>
      <p:nvGrpSpPr>
        <p:cNvPr id="18" name="Shape 18"/>
        <p:cNvGrpSpPr/>
        <p:nvPr/>
      </p:nvGrpSpPr>
      <p:grpSpPr>
        <a:xfrm>
          <a:off x="0" y="0"/>
          <a:ext cx="0" cy="0"/>
          <a:chOff x="0" y="0"/>
          <a:chExt cx="0" cy="0"/>
        </a:xfrm>
      </p:grpSpPr>
      <p:cxnSp>
        <p:nvCxnSpPr>
          <p:cNvPr id="19" name="Google Shape;19;p30"/>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20" name="Google Shape;20;p30"/>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21" name="Google Shape;21;p30"/>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600" u="none" cap="none" strike="noStrike">
                <a:solidFill>
                  <a:srgbClr val="A5A5A5"/>
                </a:solidFill>
                <a:latin typeface="Calibri"/>
                <a:ea typeface="Calibri"/>
                <a:cs typeface="Calibri"/>
                <a:sym typeface="Calibri"/>
              </a:defRPr>
            </a:lvl1pPr>
            <a:lvl2pPr indent="0" lvl="1" marL="0" marR="0" rtl="0" algn="r">
              <a:spcBef>
                <a:spcPts val="0"/>
              </a:spcBef>
              <a:buNone/>
              <a:defRPr b="0" i="0" sz="1600" u="none" cap="none" strike="noStrike">
                <a:solidFill>
                  <a:srgbClr val="A5A5A5"/>
                </a:solidFill>
                <a:latin typeface="Calibri"/>
                <a:ea typeface="Calibri"/>
                <a:cs typeface="Calibri"/>
                <a:sym typeface="Calibri"/>
              </a:defRPr>
            </a:lvl2pPr>
            <a:lvl3pPr indent="0" lvl="2" marL="0" marR="0" rtl="0" algn="r">
              <a:spcBef>
                <a:spcPts val="0"/>
              </a:spcBef>
              <a:buNone/>
              <a:defRPr b="0" i="0" sz="1600" u="none" cap="none" strike="noStrike">
                <a:solidFill>
                  <a:srgbClr val="A5A5A5"/>
                </a:solidFill>
                <a:latin typeface="Calibri"/>
                <a:ea typeface="Calibri"/>
                <a:cs typeface="Calibri"/>
                <a:sym typeface="Calibri"/>
              </a:defRPr>
            </a:lvl3pPr>
            <a:lvl4pPr indent="0" lvl="3" marL="0" marR="0" rtl="0" algn="r">
              <a:spcBef>
                <a:spcPts val="0"/>
              </a:spcBef>
              <a:buNone/>
              <a:defRPr b="0" i="0" sz="1600" u="none" cap="none" strike="noStrike">
                <a:solidFill>
                  <a:srgbClr val="A5A5A5"/>
                </a:solidFill>
                <a:latin typeface="Calibri"/>
                <a:ea typeface="Calibri"/>
                <a:cs typeface="Calibri"/>
                <a:sym typeface="Calibri"/>
              </a:defRPr>
            </a:lvl4pPr>
            <a:lvl5pPr indent="0" lvl="4" marL="0" marR="0" rtl="0" algn="r">
              <a:spcBef>
                <a:spcPts val="0"/>
              </a:spcBef>
              <a:buNone/>
              <a:defRPr b="0" i="0" sz="1600" u="none" cap="none" strike="noStrike">
                <a:solidFill>
                  <a:srgbClr val="A5A5A5"/>
                </a:solidFill>
                <a:latin typeface="Calibri"/>
                <a:ea typeface="Calibri"/>
                <a:cs typeface="Calibri"/>
                <a:sym typeface="Calibri"/>
              </a:defRPr>
            </a:lvl5pPr>
            <a:lvl6pPr indent="0" lvl="5" marL="0" marR="0" rtl="0" algn="r">
              <a:spcBef>
                <a:spcPts val="0"/>
              </a:spcBef>
              <a:buNone/>
              <a:defRPr b="0" i="0" sz="1600" u="none" cap="none" strike="noStrike">
                <a:solidFill>
                  <a:srgbClr val="A5A5A5"/>
                </a:solidFill>
                <a:latin typeface="Calibri"/>
                <a:ea typeface="Calibri"/>
                <a:cs typeface="Calibri"/>
                <a:sym typeface="Calibri"/>
              </a:defRPr>
            </a:lvl6pPr>
            <a:lvl7pPr indent="0" lvl="6" marL="0" marR="0" rtl="0" algn="r">
              <a:spcBef>
                <a:spcPts val="0"/>
              </a:spcBef>
              <a:buNone/>
              <a:defRPr b="0" i="0" sz="1600" u="none" cap="none" strike="noStrike">
                <a:solidFill>
                  <a:srgbClr val="A5A5A5"/>
                </a:solidFill>
                <a:latin typeface="Calibri"/>
                <a:ea typeface="Calibri"/>
                <a:cs typeface="Calibri"/>
                <a:sym typeface="Calibri"/>
              </a:defRPr>
            </a:lvl7pPr>
            <a:lvl8pPr indent="0" lvl="7" marL="0" marR="0" rtl="0" algn="r">
              <a:spcBef>
                <a:spcPts val="0"/>
              </a:spcBef>
              <a:buNone/>
              <a:defRPr b="0" i="0" sz="1600" u="none" cap="none" strike="noStrike">
                <a:solidFill>
                  <a:srgbClr val="A5A5A5"/>
                </a:solidFill>
                <a:latin typeface="Calibri"/>
                <a:ea typeface="Calibri"/>
                <a:cs typeface="Calibri"/>
                <a:sym typeface="Calibri"/>
              </a:defRPr>
            </a:lvl8pPr>
            <a:lvl9pPr indent="0" lvl="8" marL="0" marR="0" rtl="0" algn="r">
              <a:spcBef>
                <a:spcPts val="0"/>
              </a:spcBef>
              <a:buNone/>
              <a:defRPr b="0" i="0" sz="1600" u="none" cap="none" strike="noStrike">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タイトル スライド">
  <p:cSld name="9_タイトル スライド">
    <p:spTree>
      <p:nvGrpSpPr>
        <p:cNvPr id="22" name="Shape 22"/>
        <p:cNvGrpSpPr/>
        <p:nvPr/>
      </p:nvGrpSpPr>
      <p:grpSpPr>
        <a:xfrm>
          <a:off x="0" y="0"/>
          <a:ext cx="0" cy="0"/>
          <a:chOff x="0" y="0"/>
          <a:chExt cx="0" cy="0"/>
        </a:xfrm>
      </p:grpSpPr>
      <p:cxnSp>
        <p:nvCxnSpPr>
          <p:cNvPr id="23" name="Google Shape;23;p31"/>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24" name="Google Shape;24;p31"/>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25" name="Google Shape;25;p31"/>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600">
                <a:solidFill>
                  <a:srgbClr val="A5A5A5"/>
                </a:solidFill>
                <a:latin typeface="Calibri"/>
                <a:ea typeface="Calibri"/>
                <a:cs typeface="Calibri"/>
                <a:sym typeface="Calibri"/>
              </a:defRPr>
            </a:lvl1pPr>
            <a:lvl2pPr indent="0" lvl="1" marL="0" marR="0" rtl="0" algn="r">
              <a:spcBef>
                <a:spcPts val="0"/>
              </a:spcBef>
              <a:buNone/>
              <a:defRPr sz="1600">
                <a:solidFill>
                  <a:srgbClr val="A5A5A5"/>
                </a:solidFill>
                <a:latin typeface="Calibri"/>
                <a:ea typeface="Calibri"/>
                <a:cs typeface="Calibri"/>
                <a:sym typeface="Calibri"/>
              </a:defRPr>
            </a:lvl2pPr>
            <a:lvl3pPr indent="0" lvl="2" marL="0" marR="0" rtl="0" algn="r">
              <a:spcBef>
                <a:spcPts val="0"/>
              </a:spcBef>
              <a:buNone/>
              <a:defRPr sz="1600">
                <a:solidFill>
                  <a:srgbClr val="A5A5A5"/>
                </a:solidFill>
                <a:latin typeface="Calibri"/>
                <a:ea typeface="Calibri"/>
                <a:cs typeface="Calibri"/>
                <a:sym typeface="Calibri"/>
              </a:defRPr>
            </a:lvl3pPr>
            <a:lvl4pPr indent="0" lvl="3" marL="0" marR="0" rtl="0" algn="r">
              <a:spcBef>
                <a:spcPts val="0"/>
              </a:spcBef>
              <a:buNone/>
              <a:defRPr sz="1600">
                <a:solidFill>
                  <a:srgbClr val="A5A5A5"/>
                </a:solidFill>
                <a:latin typeface="Calibri"/>
                <a:ea typeface="Calibri"/>
                <a:cs typeface="Calibri"/>
                <a:sym typeface="Calibri"/>
              </a:defRPr>
            </a:lvl4pPr>
            <a:lvl5pPr indent="0" lvl="4" marL="0" marR="0" rtl="0" algn="r">
              <a:spcBef>
                <a:spcPts val="0"/>
              </a:spcBef>
              <a:buNone/>
              <a:defRPr sz="1600">
                <a:solidFill>
                  <a:srgbClr val="A5A5A5"/>
                </a:solidFill>
                <a:latin typeface="Calibri"/>
                <a:ea typeface="Calibri"/>
                <a:cs typeface="Calibri"/>
                <a:sym typeface="Calibri"/>
              </a:defRPr>
            </a:lvl5pPr>
            <a:lvl6pPr indent="0" lvl="5" marL="0" marR="0" rtl="0" algn="r">
              <a:spcBef>
                <a:spcPts val="0"/>
              </a:spcBef>
              <a:buNone/>
              <a:defRPr sz="1600">
                <a:solidFill>
                  <a:srgbClr val="A5A5A5"/>
                </a:solidFill>
                <a:latin typeface="Calibri"/>
                <a:ea typeface="Calibri"/>
                <a:cs typeface="Calibri"/>
                <a:sym typeface="Calibri"/>
              </a:defRPr>
            </a:lvl6pPr>
            <a:lvl7pPr indent="0" lvl="6" marL="0" marR="0" rtl="0" algn="r">
              <a:spcBef>
                <a:spcPts val="0"/>
              </a:spcBef>
              <a:buNone/>
              <a:defRPr sz="1600">
                <a:solidFill>
                  <a:srgbClr val="A5A5A5"/>
                </a:solidFill>
                <a:latin typeface="Calibri"/>
                <a:ea typeface="Calibri"/>
                <a:cs typeface="Calibri"/>
                <a:sym typeface="Calibri"/>
              </a:defRPr>
            </a:lvl7pPr>
            <a:lvl8pPr indent="0" lvl="7" marL="0" marR="0" rtl="0" algn="r">
              <a:spcBef>
                <a:spcPts val="0"/>
              </a:spcBef>
              <a:buNone/>
              <a:defRPr sz="1600">
                <a:solidFill>
                  <a:srgbClr val="A5A5A5"/>
                </a:solidFill>
                <a:latin typeface="Calibri"/>
                <a:ea typeface="Calibri"/>
                <a:cs typeface="Calibri"/>
                <a:sym typeface="Calibri"/>
              </a:defRPr>
            </a:lvl8pPr>
            <a:lvl9pPr indent="0" lvl="8" marL="0" marR="0" rtl="0" algn="r">
              <a:spcBef>
                <a:spcPts val="0"/>
              </a:spcBef>
              <a:buNone/>
              <a:defRPr sz="1600">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タイトル スライド">
  <p:cSld name="5_タイトル スライド">
    <p:spTree>
      <p:nvGrpSpPr>
        <p:cNvPr id="26" name="Shape 26"/>
        <p:cNvGrpSpPr/>
        <p:nvPr/>
      </p:nvGrpSpPr>
      <p:grpSpPr>
        <a:xfrm>
          <a:off x="0" y="0"/>
          <a:ext cx="0" cy="0"/>
          <a:chOff x="0" y="0"/>
          <a:chExt cx="0" cy="0"/>
        </a:xfrm>
      </p:grpSpPr>
      <p:cxnSp>
        <p:nvCxnSpPr>
          <p:cNvPr id="27" name="Google Shape;27;p32"/>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28" name="Google Shape;28;p32"/>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29" name="Google Shape;29;p32"/>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600">
                <a:solidFill>
                  <a:srgbClr val="A5A5A5"/>
                </a:solidFill>
                <a:latin typeface="Calibri"/>
                <a:ea typeface="Calibri"/>
                <a:cs typeface="Calibri"/>
                <a:sym typeface="Calibri"/>
              </a:defRPr>
            </a:lvl1pPr>
            <a:lvl2pPr indent="0" lvl="1" marL="0" marR="0" rtl="0" algn="r">
              <a:spcBef>
                <a:spcPts val="0"/>
              </a:spcBef>
              <a:buNone/>
              <a:defRPr sz="1600">
                <a:solidFill>
                  <a:srgbClr val="A5A5A5"/>
                </a:solidFill>
                <a:latin typeface="Calibri"/>
                <a:ea typeface="Calibri"/>
                <a:cs typeface="Calibri"/>
                <a:sym typeface="Calibri"/>
              </a:defRPr>
            </a:lvl2pPr>
            <a:lvl3pPr indent="0" lvl="2" marL="0" marR="0" rtl="0" algn="r">
              <a:spcBef>
                <a:spcPts val="0"/>
              </a:spcBef>
              <a:buNone/>
              <a:defRPr sz="1600">
                <a:solidFill>
                  <a:srgbClr val="A5A5A5"/>
                </a:solidFill>
                <a:latin typeface="Calibri"/>
                <a:ea typeface="Calibri"/>
                <a:cs typeface="Calibri"/>
                <a:sym typeface="Calibri"/>
              </a:defRPr>
            </a:lvl3pPr>
            <a:lvl4pPr indent="0" lvl="3" marL="0" marR="0" rtl="0" algn="r">
              <a:spcBef>
                <a:spcPts val="0"/>
              </a:spcBef>
              <a:buNone/>
              <a:defRPr sz="1600">
                <a:solidFill>
                  <a:srgbClr val="A5A5A5"/>
                </a:solidFill>
                <a:latin typeface="Calibri"/>
                <a:ea typeface="Calibri"/>
                <a:cs typeface="Calibri"/>
                <a:sym typeface="Calibri"/>
              </a:defRPr>
            </a:lvl4pPr>
            <a:lvl5pPr indent="0" lvl="4" marL="0" marR="0" rtl="0" algn="r">
              <a:spcBef>
                <a:spcPts val="0"/>
              </a:spcBef>
              <a:buNone/>
              <a:defRPr sz="1600">
                <a:solidFill>
                  <a:srgbClr val="A5A5A5"/>
                </a:solidFill>
                <a:latin typeface="Calibri"/>
                <a:ea typeface="Calibri"/>
                <a:cs typeface="Calibri"/>
                <a:sym typeface="Calibri"/>
              </a:defRPr>
            </a:lvl5pPr>
            <a:lvl6pPr indent="0" lvl="5" marL="0" marR="0" rtl="0" algn="r">
              <a:spcBef>
                <a:spcPts val="0"/>
              </a:spcBef>
              <a:buNone/>
              <a:defRPr sz="1600">
                <a:solidFill>
                  <a:srgbClr val="A5A5A5"/>
                </a:solidFill>
                <a:latin typeface="Calibri"/>
                <a:ea typeface="Calibri"/>
                <a:cs typeface="Calibri"/>
                <a:sym typeface="Calibri"/>
              </a:defRPr>
            </a:lvl6pPr>
            <a:lvl7pPr indent="0" lvl="6" marL="0" marR="0" rtl="0" algn="r">
              <a:spcBef>
                <a:spcPts val="0"/>
              </a:spcBef>
              <a:buNone/>
              <a:defRPr sz="1600">
                <a:solidFill>
                  <a:srgbClr val="A5A5A5"/>
                </a:solidFill>
                <a:latin typeface="Calibri"/>
                <a:ea typeface="Calibri"/>
                <a:cs typeface="Calibri"/>
                <a:sym typeface="Calibri"/>
              </a:defRPr>
            </a:lvl7pPr>
            <a:lvl8pPr indent="0" lvl="7" marL="0" marR="0" rtl="0" algn="r">
              <a:spcBef>
                <a:spcPts val="0"/>
              </a:spcBef>
              <a:buNone/>
              <a:defRPr sz="1600">
                <a:solidFill>
                  <a:srgbClr val="A5A5A5"/>
                </a:solidFill>
                <a:latin typeface="Calibri"/>
                <a:ea typeface="Calibri"/>
                <a:cs typeface="Calibri"/>
                <a:sym typeface="Calibri"/>
              </a:defRPr>
            </a:lvl8pPr>
            <a:lvl9pPr indent="0" lvl="8" marL="0" marR="0" rtl="0" algn="r">
              <a:spcBef>
                <a:spcPts val="0"/>
              </a:spcBef>
              <a:buNone/>
              <a:defRPr sz="1600">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タイトル スライド">
  <p:cSld name="6_タイトル スライド">
    <p:spTree>
      <p:nvGrpSpPr>
        <p:cNvPr id="30" name="Shape 30"/>
        <p:cNvGrpSpPr/>
        <p:nvPr/>
      </p:nvGrpSpPr>
      <p:grpSpPr>
        <a:xfrm>
          <a:off x="0" y="0"/>
          <a:ext cx="0" cy="0"/>
          <a:chOff x="0" y="0"/>
          <a:chExt cx="0" cy="0"/>
        </a:xfrm>
      </p:grpSpPr>
      <p:cxnSp>
        <p:nvCxnSpPr>
          <p:cNvPr id="31" name="Google Shape;31;p33"/>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32" name="Google Shape;32;p33"/>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33" name="Google Shape;33;p33"/>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600">
                <a:solidFill>
                  <a:srgbClr val="A5A5A5"/>
                </a:solidFill>
                <a:latin typeface="Calibri"/>
                <a:ea typeface="Calibri"/>
                <a:cs typeface="Calibri"/>
                <a:sym typeface="Calibri"/>
              </a:defRPr>
            </a:lvl1pPr>
            <a:lvl2pPr indent="0" lvl="1" marL="0" marR="0" rtl="0" algn="r">
              <a:spcBef>
                <a:spcPts val="0"/>
              </a:spcBef>
              <a:buNone/>
              <a:defRPr sz="1600">
                <a:solidFill>
                  <a:srgbClr val="A5A5A5"/>
                </a:solidFill>
                <a:latin typeface="Calibri"/>
                <a:ea typeface="Calibri"/>
                <a:cs typeface="Calibri"/>
                <a:sym typeface="Calibri"/>
              </a:defRPr>
            </a:lvl2pPr>
            <a:lvl3pPr indent="0" lvl="2" marL="0" marR="0" rtl="0" algn="r">
              <a:spcBef>
                <a:spcPts val="0"/>
              </a:spcBef>
              <a:buNone/>
              <a:defRPr sz="1600">
                <a:solidFill>
                  <a:srgbClr val="A5A5A5"/>
                </a:solidFill>
                <a:latin typeface="Calibri"/>
                <a:ea typeface="Calibri"/>
                <a:cs typeface="Calibri"/>
                <a:sym typeface="Calibri"/>
              </a:defRPr>
            </a:lvl3pPr>
            <a:lvl4pPr indent="0" lvl="3" marL="0" marR="0" rtl="0" algn="r">
              <a:spcBef>
                <a:spcPts val="0"/>
              </a:spcBef>
              <a:buNone/>
              <a:defRPr sz="1600">
                <a:solidFill>
                  <a:srgbClr val="A5A5A5"/>
                </a:solidFill>
                <a:latin typeface="Calibri"/>
                <a:ea typeface="Calibri"/>
                <a:cs typeface="Calibri"/>
                <a:sym typeface="Calibri"/>
              </a:defRPr>
            </a:lvl4pPr>
            <a:lvl5pPr indent="0" lvl="4" marL="0" marR="0" rtl="0" algn="r">
              <a:spcBef>
                <a:spcPts val="0"/>
              </a:spcBef>
              <a:buNone/>
              <a:defRPr sz="1600">
                <a:solidFill>
                  <a:srgbClr val="A5A5A5"/>
                </a:solidFill>
                <a:latin typeface="Calibri"/>
                <a:ea typeface="Calibri"/>
                <a:cs typeface="Calibri"/>
                <a:sym typeface="Calibri"/>
              </a:defRPr>
            </a:lvl5pPr>
            <a:lvl6pPr indent="0" lvl="5" marL="0" marR="0" rtl="0" algn="r">
              <a:spcBef>
                <a:spcPts val="0"/>
              </a:spcBef>
              <a:buNone/>
              <a:defRPr sz="1600">
                <a:solidFill>
                  <a:srgbClr val="A5A5A5"/>
                </a:solidFill>
                <a:latin typeface="Calibri"/>
                <a:ea typeface="Calibri"/>
                <a:cs typeface="Calibri"/>
                <a:sym typeface="Calibri"/>
              </a:defRPr>
            </a:lvl6pPr>
            <a:lvl7pPr indent="0" lvl="6" marL="0" marR="0" rtl="0" algn="r">
              <a:spcBef>
                <a:spcPts val="0"/>
              </a:spcBef>
              <a:buNone/>
              <a:defRPr sz="1600">
                <a:solidFill>
                  <a:srgbClr val="A5A5A5"/>
                </a:solidFill>
                <a:latin typeface="Calibri"/>
                <a:ea typeface="Calibri"/>
                <a:cs typeface="Calibri"/>
                <a:sym typeface="Calibri"/>
              </a:defRPr>
            </a:lvl7pPr>
            <a:lvl8pPr indent="0" lvl="7" marL="0" marR="0" rtl="0" algn="r">
              <a:spcBef>
                <a:spcPts val="0"/>
              </a:spcBef>
              <a:buNone/>
              <a:defRPr sz="1600">
                <a:solidFill>
                  <a:srgbClr val="A5A5A5"/>
                </a:solidFill>
                <a:latin typeface="Calibri"/>
                <a:ea typeface="Calibri"/>
                <a:cs typeface="Calibri"/>
                <a:sym typeface="Calibri"/>
              </a:defRPr>
            </a:lvl8pPr>
            <a:lvl9pPr indent="0" lvl="8" marL="0" marR="0" rtl="0" algn="r">
              <a:spcBef>
                <a:spcPts val="0"/>
              </a:spcBef>
              <a:buNone/>
              <a:defRPr sz="1600">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タイトル スライド">
  <p:cSld name="8_タイトル スライド">
    <p:spTree>
      <p:nvGrpSpPr>
        <p:cNvPr id="34" name="Shape 34"/>
        <p:cNvGrpSpPr/>
        <p:nvPr/>
      </p:nvGrpSpPr>
      <p:grpSpPr>
        <a:xfrm>
          <a:off x="0" y="0"/>
          <a:ext cx="0" cy="0"/>
          <a:chOff x="0" y="0"/>
          <a:chExt cx="0" cy="0"/>
        </a:xfrm>
      </p:grpSpPr>
      <p:cxnSp>
        <p:nvCxnSpPr>
          <p:cNvPr id="35" name="Google Shape;35;p34"/>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36" name="Google Shape;36;p34"/>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37" name="Google Shape;37;p34"/>
          <p:cNvSpPr txBox="1"/>
          <p:nvPr>
            <p:ph idx="10" type="dt"/>
          </p:nvPr>
        </p:nvSpPr>
        <p:spPr>
          <a:xfrm>
            <a:off x="312737"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34"/>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34"/>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600">
                <a:solidFill>
                  <a:srgbClr val="A5A5A5"/>
                </a:solidFill>
                <a:latin typeface="Calibri"/>
                <a:ea typeface="Calibri"/>
                <a:cs typeface="Calibri"/>
                <a:sym typeface="Calibri"/>
              </a:defRPr>
            </a:lvl1pPr>
            <a:lvl2pPr indent="0" lvl="1" marL="0" marR="0" rtl="0" algn="r">
              <a:spcBef>
                <a:spcPts val="0"/>
              </a:spcBef>
              <a:buNone/>
              <a:defRPr sz="1600">
                <a:solidFill>
                  <a:srgbClr val="A5A5A5"/>
                </a:solidFill>
                <a:latin typeface="Calibri"/>
                <a:ea typeface="Calibri"/>
                <a:cs typeface="Calibri"/>
                <a:sym typeface="Calibri"/>
              </a:defRPr>
            </a:lvl2pPr>
            <a:lvl3pPr indent="0" lvl="2" marL="0" marR="0" rtl="0" algn="r">
              <a:spcBef>
                <a:spcPts val="0"/>
              </a:spcBef>
              <a:buNone/>
              <a:defRPr sz="1600">
                <a:solidFill>
                  <a:srgbClr val="A5A5A5"/>
                </a:solidFill>
                <a:latin typeface="Calibri"/>
                <a:ea typeface="Calibri"/>
                <a:cs typeface="Calibri"/>
                <a:sym typeface="Calibri"/>
              </a:defRPr>
            </a:lvl3pPr>
            <a:lvl4pPr indent="0" lvl="3" marL="0" marR="0" rtl="0" algn="r">
              <a:spcBef>
                <a:spcPts val="0"/>
              </a:spcBef>
              <a:buNone/>
              <a:defRPr sz="1600">
                <a:solidFill>
                  <a:srgbClr val="A5A5A5"/>
                </a:solidFill>
                <a:latin typeface="Calibri"/>
                <a:ea typeface="Calibri"/>
                <a:cs typeface="Calibri"/>
                <a:sym typeface="Calibri"/>
              </a:defRPr>
            </a:lvl4pPr>
            <a:lvl5pPr indent="0" lvl="4" marL="0" marR="0" rtl="0" algn="r">
              <a:spcBef>
                <a:spcPts val="0"/>
              </a:spcBef>
              <a:buNone/>
              <a:defRPr sz="1600">
                <a:solidFill>
                  <a:srgbClr val="A5A5A5"/>
                </a:solidFill>
                <a:latin typeface="Calibri"/>
                <a:ea typeface="Calibri"/>
                <a:cs typeface="Calibri"/>
                <a:sym typeface="Calibri"/>
              </a:defRPr>
            </a:lvl5pPr>
            <a:lvl6pPr indent="0" lvl="5" marL="0" marR="0" rtl="0" algn="r">
              <a:spcBef>
                <a:spcPts val="0"/>
              </a:spcBef>
              <a:buNone/>
              <a:defRPr sz="1600">
                <a:solidFill>
                  <a:srgbClr val="A5A5A5"/>
                </a:solidFill>
                <a:latin typeface="Calibri"/>
                <a:ea typeface="Calibri"/>
                <a:cs typeface="Calibri"/>
                <a:sym typeface="Calibri"/>
              </a:defRPr>
            </a:lvl6pPr>
            <a:lvl7pPr indent="0" lvl="6" marL="0" marR="0" rtl="0" algn="r">
              <a:spcBef>
                <a:spcPts val="0"/>
              </a:spcBef>
              <a:buNone/>
              <a:defRPr sz="1600">
                <a:solidFill>
                  <a:srgbClr val="A5A5A5"/>
                </a:solidFill>
                <a:latin typeface="Calibri"/>
                <a:ea typeface="Calibri"/>
                <a:cs typeface="Calibri"/>
                <a:sym typeface="Calibri"/>
              </a:defRPr>
            </a:lvl7pPr>
            <a:lvl8pPr indent="0" lvl="7" marL="0" marR="0" rtl="0" algn="r">
              <a:spcBef>
                <a:spcPts val="0"/>
              </a:spcBef>
              <a:buNone/>
              <a:defRPr sz="1600">
                <a:solidFill>
                  <a:srgbClr val="A5A5A5"/>
                </a:solidFill>
                <a:latin typeface="Calibri"/>
                <a:ea typeface="Calibri"/>
                <a:cs typeface="Calibri"/>
                <a:sym typeface="Calibri"/>
              </a:defRPr>
            </a:lvl8pPr>
            <a:lvl9pPr indent="0" lvl="8" marL="0" marR="0" rtl="0" algn="r">
              <a:spcBef>
                <a:spcPts val="0"/>
              </a:spcBef>
              <a:buNone/>
              <a:defRPr sz="1600">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タイトル スライド">
  <p:cSld name="10_タイトル スライド">
    <p:spTree>
      <p:nvGrpSpPr>
        <p:cNvPr id="40" name="Shape 40"/>
        <p:cNvGrpSpPr/>
        <p:nvPr/>
      </p:nvGrpSpPr>
      <p:grpSpPr>
        <a:xfrm>
          <a:off x="0" y="0"/>
          <a:ext cx="0" cy="0"/>
          <a:chOff x="0" y="0"/>
          <a:chExt cx="0" cy="0"/>
        </a:xfrm>
      </p:grpSpPr>
      <p:cxnSp>
        <p:nvCxnSpPr>
          <p:cNvPr id="41" name="Google Shape;41;p35"/>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42" name="Google Shape;42;p35"/>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43" name="Google Shape;43;p35"/>
          <p:cNvSpPr txBox="1"/>
          <p:nvPr>
            <p:ph idx="10" type="dt"/>
          </p:nvPr>
        </p:nvSpPr>
        <p:spPr>
          <a:xfrm>
            <a:off x="312737" y="6356351"/>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35"/>
          <p:cNvSpPr txBox="1"/>
          <p:nvPr>
            <p:ph idx="11" type="ftr"/>
          </p:nvPr>
        </p:nvSpPr>
        <p:spPr>
          <a:xfrm>
            <a:off x="3028950" y="6356351"/>
            <a:ext cx="30861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35"/>
          <p:cNvSpPr txBox="1"/>
          <p:nvPr>
            <p:ph idx="12" type="sldNum"/>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600">
                <a:solidFill>
                  <a:srgbClr val="A5A5A5"/>
                </a:solidFill>
                <a:latin typeface="Calibri"/>
                <a:ea typeface="Calibri"/>
                <a:cs typeface="Calibri"/>
                <a:sym typeface="Calibri"/>
              </a:defRPr>
            </a:lvl1pPr>
            <a:lvl2pPr indent="0" lvl="1" marL="0" marR="0" rtl="0" algn="r">
              <a:spcBef>
                <a:spcPts val="0"/>
              </a:spcBef>
              <a:buNone/>
              <a:defRPr sz="1600">
                <a:solidFill>
                  <a:srgbClr val="A5A5A5"/>
                </a:solidFill>
                <a:latin typeface="Calibri"/>
                <a:ea typeface="Calibri"/>
                <a:cs typeface="Calibri"/>
                <a:sym typeface="Calibri"/>
              </a:defRPr>
            </a:lvl2pPr>
            <a:lvl3pPr indent="0" lvl="2" marL="0" marR="0" rtl="0" algn="r">
              <a:spcBef>
                <a:spcPts val="0"/>
              </a:spcBef>
              <a:buNone/>
              <a:defRPr sz="1600">
                <a:solidFill>
                  <a:srgbClr val="A5A5A5"/>
                </a:solidFill>
                <a:latin typeface="Calibri"/>
                <a:ea typeface="Calibri"/>
                <a:cs typeface="Calibri"/>
                <a:sym typeface="Calibri"/>
              </a:defRPr>
            </a:lvl3pPr>
            <a:lvl4pPr indent="0" lvl="3" marL="0" marR="0" rtl="0" algn="r">
              <a:spcBef>
                <a:spcPts val="0"/>
              </a:spcBef>
              <a:buNone/>
              <a:defRPr sz="1600">
                <a:solidFill>
                  <a:srgbClr val="A5A5A5"/>
                </a:solidFill>
                <a:latin typeface="Calibri"/>
                <a:ea typeface="Calibri"/>
                <a:cs typeface="Calibri"/>
                <a:sym typeface="Calibri"/>
              </a:defRPr>
            </a:lvl4pPr>
            <a:lvl5pPr indent="0" lvl="4" marL="0" marR="0" rtl="0" algn="r">
              <a:spcBef>
                <a:spcPts val="0"/>
              </a:spcBef>
              <a:buNone/>
              <a:defRPr sz="1600">
                <a:solidFill>
                  <a:srgbClr val="A5A5A5"/>
                </a:solidFill>
                <a:latin typeface="Calibri"/>
                <a:ea typeface="Calibri"/>
                <a:cs typeface="Calibri"/>
                <a:sym typeface="Calibri"/>
              </a:defRPr>
            </a:lvl5pPr>
            <a:lvl6pPr indent="0" lvl="5" marL="0" marR="0" rtl="0" algn="r">
              <a:spcBef>
                <a:spcPts val="0"/>
              </a:spcBef>
              <a:buNone/>
              <a:defRPr sz="1600">
                <a:solidFill>
                  <a:srgbClr val="A5A5A5"/>
                </a:solidFill>
                <a:latin typeface="Calibri"/>
                <a:ea typeface="Calibri"/>
                <a:cs typeface="Calibri"/>
                <a:sym typeface="Calibri"/>
              </a:defRPr>
            </a:lvl6pPr>
            <a:lvl7pPr indent="0" lvl="6" marL="0" marR="0" rtl="0" algn="r">
              <a:spcBef>
                <a:spcPts val="0"/>
              </a:spcBef>
              <a:buNone/>
              <a:defRPr sz="1600">
                <a:solidFill>
                  <a:srgbClr val="A5A5A5"/>
                </a:solidFill>
                <a:latin typeface="Calibri"/>
                <a:ea typeface="Calibri"/>
                <a:cs typeface="Calibri"/>
                <a:sym typeface="Calibri"/>
              </a:defRPr>
            </a:lvl7pPr>
            <a:lvl8pPr indent="0" lvl="7" marL="0" marR="0" rtl="0" algn="r">
              <a:spcBef>
                <a:spcPts val="0"/>
              </a:spcBef>
              <a:buNone/>
              <a:defRPr sz="1600">
                <a:solidFill>
                  <a:srgbClr val="A5A5A5"/>
                </a:solidFill>
                <a:latin typeface="Calibri"/>
                <a:ea typeface="Calibri"/>
                <a:cs typeface="Calibri"/>
                <a:sym typeface="Calibri"/>
              </a:defRPr>
            </a:lvl8pPr>
            <a:lvl9pPr indent="0" lvl="8" marL="0" marR="0" rtl="0" algn="r">
              <a:spcBef>
                <a:spcPts val="0"/>
              </a:spcBef>
              <a:buNone/>
              <a:defRPr sz="1600">
                <a:solidFill>
                  <a:srgbClr val="A5A5A5"/>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p:cSld name="タイトル スライド">
    <p:spTree>
      <p:nvGrpSpPr>
        <p:cNvPr id="46" name="Shape 46"/>
        <p:cNvGrpSpPr/>
        <p:nvPr/>
      </p:nvGrpSpPr>
      <p:grpSpPr>
        <a:xfrm>
          <a:off x="0" y="0"/>
          <a:ext cx="0" cy="0"/>
          <a:chOff x="0" y="0"/>
          <a:chExt cx="0" cy="0"/>
        </a:xfrm>
      </p:grpSpPr>
      <p:cxnSp>
        <p:nvCxnSpPr>
          <p:cNvPr id="47" name="Google Shape;47;p36"/>
          <p:cNvCxnSpPr/>
          <p:nvPr/>
        </p:nvCxnSpPr>
        <p:spPr>
          <a:xfrm>
            <a:off x="107950" y="576263"/>
            <a:ext cx="8856663" cy="0"/>
          </a:xfrm>
          <a:prstGeom prst="straightConnector1">
            <a:avLst/>
          </a:prstGeom>
          <a:noFill/>
          <a:ln cap="sq" cmpd="sng" w="36000">
            <a:solidFill>
              <a:srgbClr val="92D050"/>
            </a:solidFill>
            <a:prstDash val="solid"/>
            <a:round/>
            <a:headEnd len="sm" w="sm" type="none"/>
            <a:tailEnd len="sm" w="sm" type="none"/>
          </a:ln>
        </p:spPr>
      </p:cxnSp>
      <p:pic>
        <p:nvPicPr>
          <p:cNvPr descr="C:\Users\dmatsuoka\Desktop\LINKBAL-LOGO_01 (3).jpg" id="48" name="Google Shape;48;p36"/>
          <p:cNvPicPr preferRelativeResize="0"/>
          <p:nvPr/>
        </p:nvPicPr>
        <p:blipFill rotWithShape="1">
          <a:blip r:embed="rId2">
            <a:alphaModFix/>
          </a:blip>
          <a:srcRect b="0" l="0" r="0" t="0"/>
          <a:stretch/>
        </p:blipFill>
        <p:spPr>
          <a:xfrm>
            <a:off x="8532813" y="6350"/>
            <a:ext cx="596900" cy="596900"/>
          </a:xfrm>
          <a:prstGeom prst="rect">
            <a:avLst/>
          </a:prstGeom>
          <a:noFill/>
          <a:ln>
            <a:noFill/>
          </a:ln>
        </p:spPr>
      </p:pic>
      <p:sp>
        <p:nvSpPr>
          <p:cNvPr id="49" name="Google Shape;49;p36"/>
          <p:cNvSpPr txBox="1"/>
          <p:nvPr>
            <p:ph idx="1" type="body"/>
          </p:nvPr>
        </p:nvSpPr>
        <p:spPr>
          <a:xfrm>
            <a:off x="628650" y="964152"/>
            <a:ext cx="7886700" cy="539554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nvSpPr>
        <p:spPr>
          <a:xfrm>
            <a:off x="6773863"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600" u="none" cap="none" strike="noStrike">
                <a:solidFill>
                  <a:srgbClr val="A5A5A5"/>
                </a:solidFill>
                <a:latin typeface="Calibri"/>
                <a:ea typeface="Calibri"/>
                <a:cs typeface="Calibri"/>
                <a:sym typeface="Calibri"/>
              </a:rPr>
              <a:t>‹#›</a:t>
            </a:fld>
            <a:endParaRPr b="0" i="0" sz="1600" u="none" cap="none" strike="noStrike">
              <a:solidFill>
                <a:srgbClr val="A5A5A5"/>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20.png"/><Relationship Id="rId13" Type="http://schemas.openxmlformats.org/officeDocument/2006/relationships/image" Target="../media/image23.png"/><Relationship Id="rId12"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5.png"/><Relationship Id="rId9"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16.png"/><Relationship Id="rId8" Type="http://schemas.openxmlformats.org/officeDocument/2006/relationships/image" Target="../media/image15.png"/></Relationships>
</file>

<file path=ppt/slides/_rels/slide16.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32.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6.jp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jpg"/><Relationship Id="rId8"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0.jpg"/><Relationship Id="rId4" Type="http://schemas.openxmlformats.org/officeDocument/2006/relationships/image" Target="../media/image46.png"/><Relationship Id="rId5"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4.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cxnSp>
        <p:nvCxnSpPr>
          <p:cNvPr id="87" name="Google Shape;87;p1"/>
          <p:cNvCxnSpPr/>
          <p:nvPr/>
        </p:nvCxnSpPr>
        <p:spPr>
          <a:xfrm>
            <a:off x="720725" y="1357668"/>
            <a:ext cx="6618288" cy="0"/>
          </a:xfrm>
          <a:prstGeom prst="straightConnector1">
            <a:avLst/>
          </a:prstGeom>
          <a:noFill/>
          <a:ln cap="sq" cmpd="sng" w="76200">
            <a:solidFill>
              <a:srgbClr val="00B0F0"/>
            </a:solidFill>
            <a:prstDash val="solid"/>
            <a:round/>
            <a:headEnd len="sm" w="sm" type="none"/>
            <a:tailEnd len="sm" w="sm" type="none"/>
          </a:ln>
        </p:spPr>
      </p:cxnSp>
      <p:cxnSp>
        <p:nvCxnSpPr>
          <p:cNvPr id="88" name="Google Shape;88;p1"/>
          <p:cNvCxnSpPr/>
          <p:nvPr/>
        </p:nvCxnSpPr>
        <p:spPr>
          <a:xfrm>
            <a:off x="720725" y="4136373"/>
            <a:ext cx="6618288" cy="0"/>
          </a:xfrm>
          <a:prstGeom prst="straightConnector1">
            <a:avLst/>
          </a:prstGeom>
          <a:noFill/>
          <a:ln cap="sq" cmpd="sng" w="76200">
            <a:solidFill>
              <a:srgbClr val="00B0F0"/>
            </a:solidFill>
            <a:prstDash val="solid"/>
            <a:round/>
            <a:headEnd len="sm" w="sm" type="none"/>
            <a:tailEnd len="sm" w="sm" type="none"/>
          </a:ln>
        </p:spPr>
      </p:cxnSp>
      <p:pic>
        <p:nvPicPr>
          <p:cNvPr id="89" name="Google Shape;89;p1"/>
          <p:cNvPicPr preferRelativeResize="0"/>
          <p:nvPr/>
        </p:nvPicPr>
        <p:blipFill rotWithShape="1">
          <a:blip r:embed="rId3">
            <a:alphaModFix/>
          </a:blip>
          <a:srcRect b="0" l="0" r="0" t="0"/>
          <a:stretch/>
        </p:blipFill>
        <p:spPr>
          <a:xfrm>
            <a:off x="7759973" y="0"/>
            <a:ext cx="1384027" cy="1436621"/>
          </a:xfrm>
          <a:prstGeom prst="rect">
            <a:avLst/>
          </a:prstGeom>
          <a:noFill/>
          <a:ln>
            <a:noFill/>
          </a:ln>
        </p:spPr>
      </p:pic>
      <p:sp>
        <p:nvSpPr>
          <p:cNvPr id="90" name="Google Shape;90;p1"/>
          <p:cNvSpPr txBox="1"/>
          <p:nvPr/>
        </p:nvSpPr>
        <p:spPr>
          <a:xfrm>
            <a:off x="720725" y="1660587"/>
            <a:ext cx="6151814" cy="64279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4000"/>
              <a:buFont typeface="Times New Roman"/>
              <a:buNone/>
            </a:pPr>
            <a:r>
              <a:rPr b="0" i="0" lang="en-US" sz="4000" u="none" cap="none" strike="noStrike">
                <a:solidFill>
                  <a:schemeClr val="dk1"/>
                </a:solidFill>
                <a:latin typeface="Times New Roman"/>
                <a:ea typeface="Times New Roman"/>
                <a:cs typeface="Times New Roman"/>
                <a:sym typeface="Times New Roman"/>
              </a:rPr>
              <a:t>Công ty cổ ph</a:t>
            </a:r>
            <a:r>
              <a:rPr lang="en-US" sz="4000">
                <a:solidFill>
                  <a:schemeClr val="dk1"/>
                </a:solidFill>
                <a:latin typeface="Times New Roman"/>
                <a:ea typeface="Times New Roman"/>
                <a:cs typeface="Times New Roman"/>
                <a:sym typeface="Times New Roman"/>
              </a:rPr>
              <a:t>ần</a:t>
            </a:r>
            <a:r>
              <a:rPr b="0" i="0" lang="en-US" sz="4000" u="none" cap="none" strike="noStrike">
                <a:solidFill>
                  <a:schemeClr val="dk1"/>
                </a:solidFill>
                <a:latin typeface="Times New Roman"/>
                <a:ea typeface="Times New Roman"/>
                <a:cs typeface="Times New Roman"/>
                <a:sym typeface="Times New Roman"/>
              </a:rPr>
              <a:t> Linkbal</a:t>
            </a:r>
            <a:endParaRPr b="0" i="0" sz="4000" u="none" cap="none" strike="noStrike">
              <a:solidFill>
                <a:schemeClr val="dk1"/>
              </a:solidFill>
              <a:latin typeface="Times New Roman"/>
              <a:ea typeface="Times New Roman"/>
              <a:cs typeface="Times New Roman"/>
              <a:sym typeface="Times New Roman"/>
            </a:endParaRPr>
          </a:p>
        </p:txBody>
      </p:sp>
      <p:sp>
        <p:nvSpPr>
          <p:cNvPr id="91" name="Google Shape;91;p1"/>
          <p:cNvSpPr txBox="1"/>
          <p:nvPr/>
        </p:nvSpPr>
        <p:spPr>
          <a:xfrm>
            <a:off x="720725" y="2878587"/>
            <a:ext cx="6151814" cy="989218"/>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ĐH Bách Khoa Hà Nội </a:t>
            </a:r>
            <a:endParaRPr/>
          </a:p>
          <a:p>
            <a:pPr indent="0" lvl="0" marL="0" marR="0" rtl="0" algn="l">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Tài liệu giới thiệu công 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txBox="1"/>
          <p:nvPr>
            <p:ph idx="11" type="ftr"/>
          </p:nvPr>
        </p:nvSpPr>
        <p:spPr>
          <a:xfrm>
            <a:off x="2857500" y="6356350"/>
            <a:ext cx="3592798"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Meiryo"/>
                <a:ea typeface="Meiryo"/>
                <a:cs typeface="Meiryo"/>
                <a:sym typeface="Meiryo"/>
              </a:rPr>
              <a:t>Copyright © Linkbal Inc. All Rights Reserved.</a:t>
            </a:r>
            <a:endParaRPr sz="1100">
              <a:latin typeface="Meiryo"/>
              <a:ea typeface="Meiryo"/>
              <a:cs typeface="Meiryo"/>
              <a:sym typeface="Meiryo"/>
            </a:endParaRPr>
          </a:p>
        </p:txBody>
      </p:sp>
      <p:sp>
        <p:nvSpPr>
          <p:cNvPr id="208" name="Google Shape;208;p9"/>
          <p:cNvSpPr/>
          <p:nvPr/>
        </p:nvSpPr>
        <p:spPr>
          <a:xfrm>
            <a:off x="434133" y="894798"/>
            <a:ext cx="8439531" cy="4988161"/>
          </a:xfrm>
          <a:prstGeom prst="rect">
            <a:avLst/>
          </a:prstGeom>
          <a:noFill/>
          <a:ln>
            <a:noFill/>
          </a:ln>
        </p:spPr>
        <p:txBody>
          <a:bodyPr anchorCtr="0" anchor="t" bIns="46800" lIns="90000" spcFirstLastPara="1" rIns="90000" wrap="square" tIns="46800">
            <a:spAutoFit/>
          </a:bodyPr>
          <a:lstStyle/>
          <a:p>
            <a:pPr indent="0" lvl="0" marL="0" marR="0" rtl="0" algn="ctr">
              <a:lnSpc>
                <a:spcPct val="150000"/>
              </a:lnSpc>
              <a:spcBef>
                <a:spcPts val="0"/>
              </a:spcBef>
              <a:spcAft>
                <a:spcPts val="0"/>
              </a:spcAft>
              <a:buNone/>
            </a:pPr>
            <a:r>
              <a:rPr b="1" lang="en-US" sz="6600">
                <a:solidFill>
                  <a:schemeClr val="dk1"/>
                </a:solidFill>
                <a:latin typeface="Calibri"/>
                <a:ea typeface="Calibri"/>
                <a:cs typeface="Calibri"/>
                <a:sym typeface="Calibri"/>
              </a:rPr>
              <a:t>Là platform dạng 1 điểm dừng cho các tiêu dùng của khách hàng</a:t>
            </a:r>
            <a:endParaRPr/>
          </a:p>
          <a:p>
            <a:pPr indent="0" lvl="0" marL="0" marR="0" rtl="0" algn="ctr">
              <a:lnSpc>
                <a:spcPct val="150000"/>
              </a:lnSpc>
              <a:spcBef>
                <a:spcPts val="0"/>
              </a:spcBef>
              <a:spcAft>
                <a:spcPts val="0"/>
              </a:spcAft>
              <a:buNone/>
            </a:pPr>
            <a:r>
              <a:rPr lang="en-US" sz="1400">
                <a:solidFill>
                  <a:schemeClr val="dk1"/>
                </a:solidFill>
                <a:latin typeface="Calibri"/>
                <a:ea typeface="Calibri"/>
                <a:cs typeface="Calibri"/>
                <a:sym typeface="Calibri"/>
              </a:rPr>
              <a:t>*ワンストップサービス: là dịch vụ chỉ dùng 1 lần cũng đủ đáp ứng tất cả các nhu cầu của khách hàng. </a:t>
            </a:r>
            <a:endParaRPr sz="1400">
              <a:solidFill>
                <a:schemeClr val="dk1"/>
              </a:solidFill>
              <a:latin typeface="Calibri"/>
              <a:ea typeface="Calibri"/>
              <a:cs typeface="Calibri"/>
              <a:sym typeface="Calibri"/>
            </a:endParaRPr>
          </a:p>
        </p:txBody>
      </p:sp>
      <p:sp>
        <p:nvSpPr>
          <p:cNvPr id="209" name="Google Shape;209;p9"/>
          <p:cNvSpPr txBox="1"/>
          <p:nvPr/>
        </p:nvSpPr>
        <p:spPr>
          <a:xfrm>
            <a:off x="180975" y="71438"/>
            <a:ext cx="7559675" cy="455612"/>
          </a:xfrm>
          <a:prstGeom prst="rect">
            <a:avLst/>
          </a:prstGeom>
          <a:noFill/>
          <a:ln>
            <a:noFill/>
          </a:ln>
        </p:spPr>
        <p:txBody>
          <a:bodyPr anchorCtr="0" anchor="ctr" bIns="45000" lIns="90000" spcFirstLastPara="1" rIns="90000" wrap="square" tIns="45000">
            <a:no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Mục tiêu trung hạn</a:t>
            </a:r>
            <a:endParaRPr sz="2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400">
                <a:solidFill>
                  <a:schemeClr val="dk1"/>
                </a:solidFill>
                <a:latin typeface="Meiryo"/>
                <a:ea typeface="Meiryo"/>
                <a:cs typeface="Meiryo"/>
                <a:sym typeface="Meiryo"/>
              </a:rPr>
              <a:t>Chiến lược AI</a:t>
            </a:r>
            <a:endParaRPr sz="2400">
              <a:solidFill>
                <a:schemeClr val="dk1"/>
              </a:solidFill>
              <a:latin typeface="Meiryo"/>
              <a:ea typeface="Meiryo"/>
              <a:cs typeface="Meiryo"/>
              <a:sym typeface="Meiryo"/>
            </a:endParaRPr>
          </a:p>
        </p:txBody>
      </p:sp>
      <p:sp>
        <p:nvSpPr>
          <p:cNvPr id="215" name="Google Shape;215;p11"/>
          <p:cNvSpPr/>
          <p:nvPr/>
        </p:nvSpPr>
        <p:spPr>
          <a:xfrm>
            <a:off x="126645" y="1788999"/>
            <a:ext cx="8734766" cy="3280001"/>
          </a:xfrm>
          <a:prstGeom prst="rect">
            <a:avLst/>
          </a:prstGeom>
          <a:noFill/>
          <a:ln>
            <a:noFill/>
          </a:ln>
        </p:spPr>
        <p:txBody>
          <a:bodyPr anchorCtr="0" anchor="t" bIns="46800" lIns="90000" spcFirstLastPara="1" rIns="90000" wrap="square" tIns="46800">
            <a:spAutoFit/>
          </a:bodyPr>
          <a:lstStyle/>
          <a:p>
            <a:pPr indent="0" lvl="0" marL="0" marR="0" rtl="0" algn="ctr">
              <a:lnSpc>
                <a:spcPct val="150000"/>
              </a:lnSpc>
              <a:spcBef>
                <a:spcPts val="0"/>
              </a:spcBef>
              <a:spcAft>
                <a:spcPts val="0"/>
              </a:spcAft>
              <a:buNone/>
            </a:pPr>
            <a:r>
              <a:rPr b="1" lang="en-US" sz="5100">
                <a:solidFill>
                  <a:schemeClr val="dk1"/>
                </a:solidFill>
                <a:latin typeface="Meiryo"/>
                <a:ea typeface="Meiryo"/>
                <a:cs typeface="Meiryo"/>
                <a:sym typeface="Meiryo"/>
              </a:rPr>
              <a:t> Tạo ra những matching nhanh nhất, phù hợp nhất</a:t>
            </a:r>
            <a:endParaRPr b="1" sz="5100">
              <a:solidFill>
                <a:schemeClr val="dk1"/>
              </a:solidFill>
              <a:latin typeface="Meiryo"/>
              <a:ea typeface="Meiryo"/>
              <a:cs typeface="Meiryo"/>
              <a:sym typeface="Meiryo"/>
            </a:endParaRPr>
          </a:p>
          <a:p>
            <a:pPr indent="0" lvl="0" marL="0" marR="0" rtl="0" algn="ctr">
              <a:lnSpc>
                <a:spcPct val="150000"/>
              </a:lnSpc>
              <a:spcBef>
                <a:spcPts val="0"/>
              </a:spcBef>
              <a:spcAft>
                <a:spcPts val="0"/>
              </a:spcAft>
              <a:buNone/>
            </a:pPr>
            <a:r>
              <a:t/>
            </a:r>
            <a:endParaRPr b="1" sz="7200">
              <a:solidFill>
                <a:schemeClr val="dk1"/>
              </a:solidFill>
              <a:latin typeface="Meiryo"/>
              <a:ea typeface="Meiryo"/>
              <a:cs typeface="Meiryo"/>
              <a:sym typeface="Meiryo"/>
            </a:endParaRPr>
          </a:p>
        </p:txBody>
      </p:sp>
      <p:sp>
        <p:nvSpPr>
          <p:cNvPr id="216" name="Google Shape;216;p11"/>
          <p:cNvSpPr txBox="1"/>
          <p:nvPr/>
        </p:nvSpPr>
        <p:spPr>
          <a:xfrm>
            <a:off x="2857500" y="6356350"/>
            <a:ext cx="3592798"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Meiryo"/>
                <a:ea typeface="Meiryo"/>
                <a:cs typeface="Meiryo"/>
                <a:sym typeface="Meiryo"/>
              </a:rPr>
              <a:t>Copyright © Linkbal Inc. All Rights Reserved.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12"/>
          <p:cNvGrpSpPr/>
          <p:nvPr/>
        </p:nvGrpSpPr>
        <p:grpSpPr>
          <a:xfrm>
            <a:off x="6601" y="3213247"/>
            <a:ext cx="9137399" cy="500063"/>
            <a:chOff x="6601" y="2005115"/>
            <a:chExt cx="9137399" cy="500063"/>
          </a:xfrm>
        </p:grpSpPr>
        <p:cxnSp>
          <p:nvCxnSpPr>
            <p:cNvPr id="222" name="Google Shape;222;p12"/>
            <p:cNvCxnSpPr/>
            <p:nvPr/>
          </p:nvCxnSpPr>
          <p:spPr>
            <a:xfrm flipH="1" rot="10800000">
              <a:off x="1097831" y="2228115"/>
              <a:ext cx="8046169" cy="299"/>
            </a:xfrm>
            <a:prstGeom prst="straightConnector1">
              <a:avLst/>
            </a:prstGeom>
            <a:noFill/>
            <a:ln cap="flat" cmpd="sng" w="38100">
              <a:solidFill>
                <a:srgbClr val="00B0F0"/>
              </a:solidFill>
              <a:prstDash val="solid"/>
              <a:miter lim="800000"/>
              <a:headEnd len="sm" w="sm" type="none"/>
              <a:tailEnd len="sm" w="sm" type="none"/>
            </a:ln>
          </p:spPr>
        </p:cxnSp>
        <p:grpSp>
          <p:nvGrpSpPr>
            <p:cNvPr id="223" name="Google Shape;223;p12"/>
            <p:cNvGrpSpPr/>
            <p:nvPr/>
          </p:nvGrpSpPr>
          <p:grpSpPr>
            <a:xfrm>
              <a:off x="6601" y="2005115"/>
              <a:ext cx="1109264" cy="500063"/>
              <a:chOff x="1476375" y="3162300"/>
              <a:chExt cx="3697546" cy="1666875"/>
            </a:xfrm>
          </p:grpSpPr>
          <p:sp>
            <p:nvSpPr>
              <p:cNvPr id="224" name="Google Shape;224;p12"/>
              <p:cNvSpPr/>
              <p:nvPr/>
            </p:nvSpPr>
            <p:spPr>
              <a:xfrm>
                <a:off x="1476375"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25" name="Google Shape;225;p12"/>
              <p:cNvSpPr/>
              <p:nvPr/>
            </p:nvSpPr>
            <p:spPr>
              <a:xfrm flipH="1" rot="10800000">
                <a:off x="2129603"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26" name="Google Shape;226;p12"/>
              <p:cNvSpPr/>
              <p:nvPr/>
            </p:nvSpPr>
            <p:spPr>
              <a:xfrm>
                <a:off x="2129198"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27" name="Google Shape;227;p12"/>
              <p:cNvSpPr/>
              <p:nvPr/>
            </p:nvSpPr>
            <p:spPr>
              <a:xfrm>
                <a:off x="2782021"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28" name="Google Shape;228;p12"/>
              <p:cNvSpPr/>
              <p:nvPr/>
            </p:nvSpPr>
            <p:spPr>
              <a:xfrm>
                <a:off x="3434843"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29" name="Google Shape;229;p12"/>
              <p:cNvSpPr/>
              <p:nvPr/>
            </p:nvSpPr>
            <p:spPr>
              <a:xfrm flipH="1" rot="10800000">
                <a:off x="2782426"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30" name="Google Shape;230;p12"/>
              <p:cNvSpPr/>
              <p:nvPr/>
            </p:nvSpPr>
            <p:spPr>
              <a:xfrm flipH="1" rot="10800000">
                <a:off x="3435249"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31" name="Google Shape;231;p12"/>
              <p:cNvSpPr/>
              <p:nvPr/>
            </p:nvSpPr>
            <p:spPr>
              <a:xfrm flipH="1" rot="10800000">
                <a:off x="4088071"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sp>
            <p:nvSpPr>
              <p:cNvPr id="232" name="Google Shape;232;p12"/>
              <p:cNvSpPr/>
              <p:nvPr/>
            </p:nvSpPr>
            <p:spPr>
              <a:xfrm>
                <a:off x="4088071"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grpSp>
      </p:grpSp>
      <p:sp>
        <p:nvSpPr>
          <p:cNvPr id="233" name="Google Shape;233;p12"/>
          <p:cNvSpPr txBox="1"/>
          <p:nvPr>
            <p:ph idx="1" type="body"/>
          </p:nvPr>
        </p:nvSpPr>
        <p:spPr>
          <a:xfrm>
            <a:off x="628650" y="2209263"/>
            <a:ext cx="7886700" cy="1458680"/>
          </a:xfrm>
          <a:prstGeom prst="rect">
            <a:avLst/>
          </a:prstGeom>
          <a:noFill/>
          <a:ln>
            <a:noFill/>
          </a:ln>
        </p:spPr>
        <p:txBody>
          <a:bodyPr anchorCtr="0" anchor="t" bIns="45700" lIns="91425" spcFirstLastPara="1" rIns="91425" wrap="square" tIns="45700">
            <a:normAutofit/>
          </a:bodyPr>
          <a:lstStyle/>
          <a:p>
            <a:pPr indent="0" lvl="0" marL="0" rtl="0" algn="ctr">
              <a:lnSpc>
                <a:spcPct val="70000"/>
              </a:lnSpc>
              <a:spcBef>
                <a:spcPts val="0"/>
              </a:spcBef>
              <a:spcAft>
                <a:spcPts val="0"/>
              </a:spcAft>
              <a:buClr>
                <a:schemeClr val="dk1"/>
              </a:buClr>
              <a:buSzPts val="5500"/>
              <a:buNone/>
            </a:pPr>
            <a:r>
              <a:rPr lang="en-US" sz="5500"/>
              <a:t>Technologies</a:t>
            </a:r>
            <a:endParaRPr/>
          </a:p>
          <a:p>
            <a:pPr indent="0" lvl="0" marL="0" rtl="0" algn="ctr">
              <a:lnSpc>
                <a:spcPct val="70000"/>
              </a:lnSpc>
              <a:spcBef>
                <a:spcPts val="1000"/>
              </a:spcBef>
              <a:spcAft>
                <a:spcPts val="0"/>
              </a:spcAft>
              <a:buClr>
                <a:schemeClr val="dk1"/>
              </a:buClr>
              <a:buSzPts val="5500"/>
              <a:buNone/>
            </a:pPr>
            <a:r>
              <a:rPr lang="en-US" sz="5500"/>
              <a:t>and Engineers</a:t>
            </a:r>
            <a:endParaRPr sz="5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t/>
            </a:r>
            <a:endParaRPr sz="2400">
              <a:solidFill>
                <a:schemeClr val="dk1"/>
              </a:solidFill>
              <a:latin typeface="Meiryo"/>
              <a:ea typeface="Meiryo"/>
              <a:cs typeface="Meiryo"/>
              <a:sym typeface="Meiryo"/>
            </a:endParaRPr>
          </a:p>
        </p:txBody>
      </p:sp>
      <p:pic>
        <p:nvPicPr>
          <p:cNvPr id="239" name="Google Shape;239;p13"/>
          <p:cNvPicPr preferRelativeResize="0"/>
          <p:nvPr/>
        </p:nvPicPr>
        <p:blipFill rotWithShape="1">
          <a:blip r:embed="rId3">
            <a:alphaModFix/>
          </a:blip>
          <a:srcRect b="0" l="0" r="0" t="0"/>
          <a:stretch/>
        </p:blipFill>
        <p:spPr>
          <a:xfrm>
            <a:off x="0" y="639097"/>
            <a:ext cx="9144000" cy="60173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Engineers &amp; Teams</a:t>
            </a:r>
            <a:endParaRPr sz="2400">
              <a:solidFill>
                <a:schemeClr val="dk1"/>
              </a:solidFill>
              <a:latin typeface="Meiryo"/>
              <a:ea typeface="Meiryo"/>
              <a:cs typeface="Meiryo"/>
              <a:sym typeface="Meiryo"/>
            </a:endParaRPr>
          </a:p>
        </p:txBody>
      </p:sp>
      <p:sp>
        <p:nvSpPr>
          <p:cNvPr id="246" name="Google Shape;246;p14"/>
          <p:cNvSpPr txBox="1"/>
          <p:nvPr>
            <p:ph idx="1" type="body"/>
          </p:nvPr>
        </p:nvSpPr>
        <p:spPr>
          <a:xfrm>
            <a:off x="628650" y="964152"/>
            <a:ext cx="7886700" cy="53955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400"/>
              <a:buChar char="•"/>
            </a:pPr>
            <a:r>
              <a:rPr lang="en-US" sz="2400">
                <a:solidFill>
                  <a:srgbClr val="000000"/>
                </a:solidFill>
              </a:rPr>
              <a:t>Nationalities</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Japanese: 11</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Vietnamese: 15</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Others: 3</a:t>
            </a:r>
            <a:endParaRPr/>
          </a:p>
          <a:p>
            <a:pPr indent="-228600" lvl="0" marL="228600" rtl="0" algn="l">
              <a:lnSpc>
                <a:spcPct val="90000"/>
              </a:lnSpc>
              <a:spcBef>
                <a:spcPts val="1000"/>
              </a:spcBef>
              <a:spcAft>
                <a:spcPts val="0"/>
              </a:spcAft>
              <a:buClr>
                <a:srgbClr val="000000"/>
              </a:buClr>
              <a:buSzPts val="2400"/>
              <a:buChar char="•"/>
            </a:pPr>
            <a:r>
              <a:rPr lang="en-US" sz="2400">
                <a:solidFill>
                  <a:srgbClr val="000000"/>
                </a:solidFill>
              </a:rPr>
              <a:t>Teams</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EC</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Online Dating</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Online Video Dating</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Marriage Agency</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Data &amp; AI</a:t>
            </a:r>
            <a:endParaRPr/>
          </a:p>
          <a:p>
            <a:pPr indent="-228600" lvl="1" marL="685800" rtl="0" algn="l">
              <a:lnSpc>
                <a:spcPct val="90000"/>
              </a:lnSpc>
              <a:spcBef>
                <a:spcPts val="500"/>
              </a:spcBef>
              <a:spcAft>
                <a:spcPts val="0"/>
              </a:spcAft>
              <a:buClr>
                <a:srgbClr val="000000"/>
              </a:buClr>
              <a:buSzPts val="2000"/>
              <a:buChar char="•"/>
            </a:pPr>
            <a:r>
              <a:rPr lang="en-US" sz="2000">
                <a:solidFill>
                  <a:srgbClr val="000000"/>
                </a:solidFill>
              </a:rPr>
              <a:t>Infrastructure</a:t>
            </a:r>
            <a:endParaRPr/>
          </a:p>
          <a:p>
            <a:pPr indent="-76200" lvl="0" marL="228600" rtl="0" algn="l">
              <a:lnSpc>
                <a:spcPct val="90000"/>
              </a:lnSpc>
              <a:spcBef>
                <a:spcPts val="1000"/>
              </a:spcBef>
              <a:spcAft>
                <a:spcPts val="0"/>
              </a:spcAft>
              <a:buClr>
                <a:schemeClr val="dk1"/>
              </a:buClr>
              <a:buSzPts val="2400"/>
              <a:buNone/>
            </a:pPr>
            <a:r>
              <a:t/>
            </a:r>
            <a:endParaRPr sz="2400">
              <a:solidFill>
                <a:srgbClr val="000000"/>
              </a:solidFill>
            </a:endParaRPr>
          </a:p>
          <a:p>
            <a:pPr indent="-76200" lvl="0" marL="228600" rtl="0" algn="l">
              <a:lnSpc>
                <a:spcPct val="90000"/>
              </a:lnSpc>
              <a:spcBef>
                <a:spcPts val="1000"/>
              </a:spcBef>
              <a:spcAft>
                <a:spcPts val="0"/>
              </a:spcAft>
              <a:buClr>
                <a:schemeClr val="dk1"/>
              </a:buClr>
              <a:buSzPts val="2400"/>
              <a:buNone/>
            </a:pPr>
            <a:r>
              <a:t/>
            </a:r>
            <a:endParaRPr sz="2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5"/>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400">
                <a:solidFill>
                  <a:schemeClr val="dk1"/>
                </a:solidFill>
                <a:latin typeface="Meiryo"/>
                <a:ea typeface="Meiryo"/>
                <a:cs typeface="Meiryo"/>
                <a:sym typeface="Meiryo"/>
              </a:rPr>
              <a:t>Languages and Frameworks</a:t>
            </a:r>
            <a:endParaRPr sz="3200">
              <a:solidFill>
                <a:schemeClr val="dk1"/>
              </a:solidFill>
              <a:latin typeface="Calibri"/>
              <a:ea typeface="Calibri"/>
              <a:cs typeface="Calibri"/>
              <a:sym typeface="Calibri"/>
            </a:endParaRPr>
          </a:p>
        </p:txBody>
      </p:sp>
      <p:pic>
        <p:nvPicPr>
          <p:cNvPr id="253" name="Google Shape;253;p15"/>
          <p:cNvPicPr preferRelativeResize="0"/>
          <p:nvPr/>
        </p:nvPicPr>
        <p:blipFill rotWithShape="1">
          <a:blip r:embed="rId3">
            <a:alphaModFix/>
          </a:blip>
          <a:srcRect b="0" l="0" r="0" t="0"/>
          <a:stretch/>
        </p:blipFill>
        <p:spPr>
          <a:xfrm>
            <a:off x="215403" y="1069473"/>
            <a:ext cx="2592953" cy="1032592"/>
          </a:xfrm>
          <a:prstGeom prst="rect">
            <a:avLst/>
          </a:prstGeom>
          <a:noFill/>
          <a:ln>
            <a:noFill/>
          </a:ln>
        </p:spPr>
      </p:pic>
      <p:pic>
        <p:nvPicPr>
          <p:cNvPr id="254" name="Google Shape;254;p15"/>
          <p:cNvPicPr preferRelativeResize="0"/>
          <p:nvPr/>
        </p:nvPicPr>
        <p:blipFill rotWithShape="1">
          <a:blip r:embed="rId4">
            <a:alphaModFix/>
          </a:blip>
          <a:srcRect b="0" l="0" r="0" t="0"/>
          <a:stretch/>
        </p:blipFill>
        <p:spPr>
          <a:xfrm>
            <a:off x="99501" y="5352994"/>
            <a:ext cx="2755900" cy="1117600"/>
          </a:xfrm>
          <a:prstGeom prst="rect">
            <a:avLst/>
          </a:prstGeom>
          <a:noFill/>
          <a:ln>
            <a:noFill/>
          </a:ln>
        </p:spPr>
      </p:pic>
      <p:pic>
        <p:nvPicPr>
          <p:cNvPr id="255" name="Google Shape;255;p15"/>
          <p:cNvPicPr preferRelativeResize="0"/>
          <p:nvPr/>
        </p:nvPicPr>
        <p:blipFill rotWithShape="1">
          <a:blip r:embed="rId5">
            <a:alphaModFix/>
          </a:blip>
          <a:srcRect b="0" l="0" r="0" t="0"/>
          <a:stretch/>
        </p:blipFill>
        <p:spPr>
          <a:xfrm>
            <a:off x="3008945" y="4796715"/>
            <a:ext cx="3657600" cy="914400"/>
          </a:xfrm>
          <a:prstGeom prst="rect">
            <a:avLst/>
          </a:prstGeom>
          <a:noFill/>
          <a:ln>
            <a:noFill/>
          </a:ln>
        </p:spPr>
      </p:pic>
      <p:pic>
        <p:nvPicPr>
          <p:cNvPr id="256" name="Google Shape;256;p15"/>
          <p:cNvPicPr preferRelativeResize="0"/>
          <p:nvPr/>
        </p:nvPicPr>
        <p:blipFill rotWithShape="1">
          <a:blip r:embed="rId6">
            <a:alphaModFix/>
          </a:blip>
          <a:srcRect b="0" l="0" r="0" t="0"/>
          <a:stretch/>
        </p:blipFill>
        <p:spPr>
          <a:xfrm>
            <a:off x="4049891" y="2607193"/>
            <a:ext cx="1651000" cy="1651000"/>
          </a:xfrm>
          <a:prstGeom prst="rect">
            <a:avLst/>
          </a:prstGeom>
          <a:noFill/>
          <a:ln>
            <a:noFill/>
          </a:ln>
        </p:spPr>
      </p:pic>
      <p:pic>
        <p:nvPicPr>
          <p:cNvPr id="257" name="Google Shape;257;p15"/>
          <p:cNvPicPr preferRelativeResize="0"/>
          <p:nvPr/>
        </p:nvPicPr>
        <p:blipFill rotWithShape="1">
          <a:blip r:embed="rId7">
            <a:alphaModFix/>
          </a:blip>
          <a:srcRect b="0" l="0" r="0" t="0"/>
          <a:stretch/>
        </p:blipFill>
        <p:spPr>
          <a:xfrm>
            <a:off x="6668607" y="3811848"/>
            <a:ext cx="1662319" cy="1314743"/>
          </a:xfrm>
          <a:prstGeom prst="rect">
            <a:avLst/>
          </a:prstGeom>
          <a:noFill/>
          <a:ln>
            <a:noFill/>
          </a:ln>
        </p:spPr>
      </p:pic>
      <p:pic>
        <p:nvPicPr>
          <p:cNvPr id="258" name="Google Shape;258;p15"/>
          <p:cNvPicPr preferRelativeResize="0"/>
          <p:nvPr/>
        </p:nvPicPr>
        <p:blipFill rotWithShape="1">
          <a:blip r:embed="rId8">
            <a:alphaModFix/>
          </a:blip>
          <a:srcRect b="0" l="0" r="0" t="0"/>
          <a:stretch/>
        </p:blipFill>
        <p:spPr>
          <a:xfrm>
            <a:off x="6536687" y="2328509"/>
            <a:ext cx="2558630" cy="1269549"/>
          </a:xfrm>
          <a:prstGeom prst="rect">
            <a:avLst/>
          </a:prstGeom>
          <a:noFill/>
          <a:ln>
            <a:noFill/>
          </a:ln>
        </p:spPr>
      </p:pic>
      <p:pic>
        <p:nvPicPr>
          <p:cNvPr id="259" name="Google Shape;259;p15"/>
          <p:cNvPicPr preferRelativeResize="0"/>
          <p:nvPr/>
        </p:nvPicPr>
        <p:blipFill rotWithShape="1">
          <a:blip r:embed="rId9">
            <a:alphaModFix/>
          </a:blip>
          <a:srcRect b="0" l="0" r="0" t="0"/>
          <a:stretch/>
        </p:blipFill>
        <p:spPr>
          <a:xfrm>
            <a:off x="6668607" y="5340381"/>
            <a:ext cx="2362200" cy="1282700"/>
          </a:xfrm>
          <a:prstGeom prst="rect">
            <a:avLst/>
          </a:prstGeom>
          <a:noFill/>
          <a:ln>
            <a:noFill/>
          </a:ln>
        </p:spPr>
      </p:pic>
      <p:pic>
        <p:nvPicPr>
          <p:cNvPr id="260" name="Google Shape;260;p15"/>
          <p:cNvPicPr preferRelativeResize="0"/>
          <p:nvPr/>
        </p:nvPicPr>
        <p:blipFill rotWithShape="1">
          <a:blip r:embed="rId10">
            <a:alphaModFix/>
          </a:blip>
          <a:srcRect b="0" l="0" r="0" t="0"/>
          <a:stretch/>
        </p:blipFill>
        <p:spPr>
          <a:xfrm>
            <a:off x="652448" y="2062001"/>
            <a:ext cx="3193086" cy="1636457"/>
          </a:xfrm>
          <a:prstGeom prst="rect">
            <a:avLst/>
          </a:prstGeom>
          <a:noFill/>
          <a:ln>
            <a:noFill/>
          </a:ln>
        </p:spPr>
      </p:pic>
      <p:pic>
        <p:nvPicPr>
          <p:cNvPr id="261" name="Google Shape;261;p15"/>
          <p:cNvPicPr preferRelativeResize="0"/>
          <p:nvPr/>
        </p:nvPicPr>
        <p:blipFill rotWithShape="1">
          <a:blip r:embed="rId11">
            <a:alphaModFix/>
          </a:blip>
          <a:srcRect b="0" l="0" r="0" t="0"/>
          <a:stretch/>
        </p:blipFill>
        <p:spPr>
          <a:xfrm>
            <a:off x="6860533" y="634604"/>
            <a:ext cx="1586351" cy="1586351"/>
          </a:xfrm>
          <a:prstGeom prst="rect">
            <a:avLst/>
          </a:prstGeom>
          <a:noFill/>
          <a:ln>
            <a:noFill/>
          </a:ln>
        </p:spPr>
      </p:pic>
      <p:pic>
        <p:nvPicPr>
          <p:cNvPr id="262" name="Google Shape;262;p15"/>
          <p:cNvPicPr preferRelativeResize="0"/>
          <p:nvPr/>
        </p:nvPicPr>
        <p:blipFill rotWithShape="1">
          <a:blip r:embed="rId12">
            <a:alphaModFix/>
          </a:blip>
          <a:srcRect b="0" l="0" r="0" t="0"/>
          <a:stretch/>
        </p:blipFill>
        <p:spPr>
          <a:xfrm>
            <a:off x="3038239" y="1209160"/>
            <a:ext cx="2895683" cy="1018639"/>
          </a:xfrm>
          <a:prstGeom prst="rect">
            <a:avLst/>
          </a:prstGeom>
          <a:noFill/>
          <a:ln>
            <a:noFill/>
          </a:ln>
        </p:spPr>
      </p:pic>
      <p:pic>
        <p:nvPicPr>
          <p:cNvPr id="263" name="Google Shape;263;p15"/>
          <p:cNvPicPr preferRelativeResize="0"/>
          <p:nvPr/>
        </p:nvPicPr>
        <p:blipFill rotWithShape="1">
          <a:blip r:embed="rId13">
            <a:alphaModFix/>
          </a:blip>
          <a:srcRect b="0" l="0" r="0" t="0"/>
          <a:stretch/>
        </p:blipFill>
        <p:spPr>
          <a:xfrm>
            <a:off x="216995" y="3972320"/>
            <a:ext cx="2556933" cy="12784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Development tools</a:t>
            </a:r>
            <a:endParaRPr sz="2400">
              <a:solidFill>
                <a:schemeClr val="dk1"/>
              </a:solidFill>
              <a:latin typeface="Meiryo"/>
              <a:ea typeface="Meiryo"/>
              <a:cs typeface="Meiryo"/>
              <a:sym typeface="Meiryo"/>
            </a:endParaRPr>
          </a:p>
        </p:txBody>
      </p:sp>
      <p:pic>
        <p:nvPicPr>
          <p:cNvPr id="270" name="Google Shape;270;p16"/>
          <p:cNvPicPr preferRelativeResize="0"/>
          <p:nvPr/>
        </p:nvPicPr>
        <p:blipFill rotWithShape="1">
          <a:blip r:embed="rId3">
            <a:alphaModFix/>
          </a:blip>
          <a:srcRect b="0" l="0" r="0" t="0"/>
          <a:stretch/>
        </p:blipFill>
        <p:spPr>
          <a:xfrm>
            <a:off x="6486776" y="4680892"/>
            <a:ext cx="2087544" cy="1755241"/>
          </a:xfrm>
          <a:prstGeom prst="rect">
            <a:avLst/>
          </a:prstGeom>
          <a:noFill/>
          <a:ln>
            <a:noFill/>
          </a:ln>
        </p:spPr>
      </p:pic>
      <p:pic>
        <p:nvPicPr>
          <p:cNvPr id="271" name="Google Shape;271;p16"/>
          <p:cNvPicPr preferRelativeResize="0"/>
          <p:nvPr/>
        </p:nvPicPr>
        <p:blipFill rotWithShape="1">
          <a:blip r:embed="rId4">
            <a:alphaModFix/>
          </a:blip>
          <a:srcRect b="0" l="0" r="0" t="0"/>
          <a:stretch/>
        </p:blipFill>
        <p:spPr>
          <a:xfrm>
            <a:off x="2444412" y="1464845"/>
            <a:ext cx="2694371" cy="769820"/>
          </a:xfrm>
          <a:prstGeom prst="rect">
            <a:avLst/>
          </a:prstGeom>
          <a:noFill/>
          <a:ln>
            <a:noFill/>
          </a:ln>
        </p:spPr>
      </p:pic>
      <p:pic>
        <p:nvPicPr>
          <p:cNvPr id="272" name="Google Shape;272;p16"/>
          <p:cNvPicPr preferRelativeResize="0"/>
          <p:nvPr/>
        </p:nvPicPr>
        <p:blipFill rotWithShape="1">
          <a:blip r:embed="rId5">
            <a:alphaModFix/>
          </a:blip>
          <a:srcRect b="0" l="0" r="0" t="0"/>
          <a:stretch/>
        </p:blipFill>
        <p:spPr>
          <a:xfrm>
            <a:off x="301542" y="4540413"/>
            <a:ext cx="1829824" cy="1829824"/>
          </a:xfrm>
          <a:prstGeom prst="rect">
            <a:avLst/>
          </a:prstGeom>
          <a:noFill/>
          <a:ln>
            <a:noFill/>
          </a:ln>
        </p:spPr>
      </p:pic>
      <p:pic>
        <p:nvPicPr>
          <p:cNvPr id="273" name="Google Shape;273;p16"/>
          <p:cNvPicPr preferRelativeResize="0"/>
          <p:nvPr/>
        </p:nvPicPr>
        <p:blipFill rotWithShape="1">
          <a:blip r:embed="rId6">
            <a:alphaModFix/>
          </a:blip>
          <a:srcRect b="0" l="0" r="0" t="0"/>
          <a:stretch/>
        </p:blipFill>
        <p:spPr>
          <a:xfrm>
            <a:off x="2878198" y="4917304"/>
            <a:ext cx="2711448" cy="2033586"/>
          </a:xfrm>
          <a:prstGeom prst="rect">
            <a:avLst/>
          </a:prstGeom>
          <a:noFill/>
          <a:ln>
            <a:noFill/>
          </a:ln>
        </p:spPr>
      </p:pic>
      <p:pic>
        <p:nvPicPr>
          <p:cNvPr id="274" name="Google Shape;274;p16"/>
          <p:cNvPicPr preferRelativeResize="0"/>
          <p:nvPr/>
        </p:nvPicPr>
        <p:blipFill rotWithShape="1">
          <a:blip r:embed="rId7">
            <a:alphaModFix/>
          </a:blip>
          <a:srcRect b="0" l="0" r="0" t="0"/>
          <a:stretch/>
        </p:blipFill>
        <p:spPr>
          <a:xfrm>
            <a:off x="242892" y="578906"/>
            <a:ext cx="1945727" cy="1945727"/>
          </a:xfrm>
          <a:prstGeom prst="rect">
            <a:avLst/>
          </a:prstGeom>
          <a:noFill/>
          <a:ln>
            <a:noFill/>
          </a:ln>
        </p:spPr>
      </p:pic>
      <p:grpSp>
        <p:nvGrpSpPr>
          <p:cNvPr id="275" name="Google Shape;275;p16"/>
          <p:cNvGrpSpPr/>
          <p:nvPr/>
        </p:nvGrpSpPr>
        <p:grpSpPr>
          <a:xfrm>
            <a:off x="1462630" y="2566443"/>
            <a:ext cx="1816144" cy="1918582"/>
            <a:chOff x="4009888" y="2605631"/>
            <a:chExt cx="1816144" cy="1918582"/>
          </a:xfrm>
        </p:grpSpPr>
        <p:pic>
          <p:nvPicPr>
            <p:cNvPr descr="VSCode&#10;" id="276" name="Google Shape;276;p16"/>
            <p:cNvPicPr preferRelativeResize="0"/>
            <p:nvPr/>
          </p:nvPicPr>
          <p:blipFill rotWithShape="1">
            <a:blip r:embed="rId8">
              <a:alphaModFix/>
            </a:blip>
            <a:srcRect b="0" l="0" r="0" t="0"/>
            <a:stretch/>
          </p:blipFill>
          <p:spPr>
            <a:xfrm>
              <a:off x="4009888" y="2605631"/>
              <a:ext cx="1542234" cy="1529171"/>
            </a:xfrm>
            <a:prstGeom prst="rect">
              <a:avLst/>
            </a:prstGeom>
            <a:noFill/>
            <a:ln>
              <a:noFill/>
            </a:ln>
          </p:spPr>
        </p:pic>
        <p:sp>
          <p:nvSpPr>
            <p:cNvPr id="277" name="Google Shape;277;p16"/>
            <p:cNvSpPr txBox="1"/>
            <p:nvPr/>
          </p:nvSpPr>
          <p:spPr>
            <a:xfrm>
              <a:off x="4271553" y="4062548"/>
              <a:ext cx="15544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VSCode</a:t>
              </a:r>
              <a:endParaRPr sz="2400">
                <a:solidFill>
                  <a:schemeClr val="dk1"/>
                </a:solidFill>
                <a:latin typeface="Calibri"/>
                <a:ea typeface="Calibri"/>
                <a:cs typeface="Calibri"/>
                <a:sym typeface="Calibri"/>
              </a:endParaRPr>
            </a:p>
          </p:txBody>
        </p:sp>
      </p:grpSp>
      <p:pic>
        <p:nvPicPr>
          <p:cNvPr descr="Logo, company name&#10;&#10;Description automatically generated" id="278" name="Google Shape;278;p16"/>
          <p:cNvPicPr preferRelativeResize="0"/>
          <p:nvPr/>
        </p:nvPicPr>
        <p:blipFill rotWithShape="1">
          <a:blip r:embed="rId9">
            <a:alphaModFix/>
          </a:blip>
          <a:srcRect b="0" l="0" r="0" t="0"/>
          <a:stretch/>
        </p:blipFill>
        <p:spPr>
          <a:xfrm>
            <a:off x="5140234" y="680994"/>
            <a:ext cx="4160520" cy="1838414"/>
          </a:xfrm>
          <a:prstGeom prst="rect">
            <a:avLst/>
          </a:prstGeom>
          <a:noFill/>
          <a:ln>
            <a:noFill/>
          </a:ln>
        </p:spPr>
      </p:pic>
      <p:pic>
        <p:nvPicPr>
          <p:cNvPr descr="A picture containing drawing&#10;&#10;Description automatically generated" id="279" name="Google Shape;279;p16"/>
          <p:cNvPicPr preferRelativeResize="0"/>
          <p:nvPr/>
        </p:nvPicPr>
        <p:blipFill rotWithShape="1">
          <a:blip r:embed="rId10">
            <a:alphaModFix/>
          </a:blip>
          <a:srcRect b="0" l="0" r="0" t="0"/>
          <a:stretch/>
        </p:blipFill>
        <p:spPr>
          <a:xfrm>
            <a:off x="5479868" y="2236378"/>
            <a:ext cx="4519748" cy="2137051"/>
          </a:xfrm>
          <a:prstGeom prst="rect">
            <a:avLst/>
          </a:prstGeom>
          <a:noFill/>
          <a:ln>
            <a:noFill/>
          </a:ln>
        </p:spPr>
      </p:pic>
      <p:pic>
        <p:nvPicPr>
          <p:cNvPr descr="Logo&#10;&#10;Description automatically generated" id="280" name="Google Shape;280;p16"/>
          <p:cNvPicPr preferRelativeResize="0"/>
          <p:nvPr/>
        </p:nvPicPr>
        <p:blipFill rotWithShape="1">
          <a:blip r:embed="rId11">
            <a:alphaModFix/>
          </a:blip>
          <a:srcRect b="0" l="0" r="0" t="0"/>
          <a:stretch/>
        </p:blipFill>
        <p:spPr>
          <a:xfrm>
            <a:off x="3278778" y="2462349"/>
            <a:ext cx="3553097" cy="183533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7"/>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Infrastructure</a:t>
            </a:r>
            <a:endParaRPr sz="3200">
              <a:solidFill>
                <a:schemeClr val="dk1"/>
              </a:solidFill>
              <a:latin typeface="Calibri"/>
              <a:ea typeface="Calibri"/>
              <a:cs typeface="Calibri"/>
              <a:sym typeface="Calibri"/>
            </a:endParaRPr>
          </a:p>
        </p:txBody>
      </p:sp>
      <p:pic>
        <p:nvPicPr>
          <p:cNvPr id="286" name="Google Shape;286;p17"/>
          <p:cNvPicPr preferRelativeResize="0"/>
          <p:nvPr/>
        </p:nvPicPr>
        <p:blipFill rotWithShape="1">
          <a:blip r:embed="rId3">
            <a:alphaModFix/>
          </a:blip>
          <a:srcRect b="0" l="0" r="0" t="0"/>
          <a:stretch/>
        </p:blipFill>
        <p:spPr>
          <a:xfrm>
            <a:off x="4255506" y="3265477"/>
            <a:ext cx="4140200" cy="1236220"/>
          </a:xfrm>
          <a:prstGeom prst="rect">
            <a:avLst/>
          </a:prstGeom>
          <a:noFill/>
          <a:ln>
            <a:noFill/>
          </a:ln>
        </p:spPr>
      </p:pic>
      <p:pic>
        <p:nvPicPr>
          <p:cNvPr id="287" name="Google Shape;287;p17"/>
          <p:cNvPicPr preferRelativeResize="0"/>
          <p:nvPr/>
        </p:nvPicPr>
        <p:blipFill rotWithShape="1">
          <a:blip r:embed="rId4">
            <a:alphaModFix/>
          </a:blip>
          <a:srcRect b="0" l="0" r="0" t="0"/>
          <a:stretch/>
        </p:blipFill>
        <p:spPr>
          <a:xfrm>
            <a:off x="4687466" y="4983150"/>
            <a:ext cx="3708094" cy="1194350"/>
          </a:xfrm>
          <a:prstGeom prst="rect">
            <a:avLst/>
          </a:prstGeom>
          <a:noFill/>
          <a:ln>
            <a:noFill/>
          </a:ln>
        </p:spPr>
      </p:pic>
      <p:pic>
        <p:nvPicPr>
          <p:cNvPr id="288" name="Google Shape;288;p17"/>
          <p:cNvPicPr preferRelativeResize="0"/>
          <p:nvPr/>
        </p:nvPicPr>
        <p:blipFill rotWithShape="1">
          <a:blip r:embed="rId5">
            <a:alphaModFix/>
          </a:blip>
          <a:srcRect b="0" l="0" r="0" t="0"/>
          <a:stretch/>
        </p:blipFill>
        <p:spPr>
          <a:xfrm>
            <a:off x="608370" y="4368353"/>
            <a:ext cx="1885211" cy="1864554"/>
          </a:xfrm>
          <a:prstGeom prst="rect">
            <a:avLst/>
          </a:prstGeom>
          <a:noFill/>
          <a:ln>
            <a:noFill/>
          </a:ln>
        </p:spPr>
      </p:pic>
      <p:pic>
        <p:nvPicPr>
          <p:cNvPr descr="A picture containing shape&#10;&#10;Description automatically generated" id="289" name="Google Shape;289;p17"/>
          <p:cNvPicPr preferRelativeResize="0"/>
          <p:nvPr/>
        </p:nvPicPr>
        <p:blipFill rotWithShape="1">
          <a:blip r:embed="rId6">
            <a:alphaModFix/>
          </a:blip>
          <a:srcRect b="0" l="0" r="0" t="0"/>
          <a:stretch/>
        </p:blipFill>
        <p:spPr>
          <a:xfrm>
            <a:off x="515039" y="1225465"/>
            <a:ext cx="2743200" cy="592480"/>
          </a:xfrm>
          <a:prstGeom prst="rect">
            <a:avLst/>
          </a:prstGeom>
          <a:noFill/>
          <a:ln>
            <a:noFill/>
          </a:ln>
        </p:spPr>
      </p:pic>
      <p:pic>
        <p:nvPicPr>
          <p:cNvPr descr="A picture containing drawing&#10;&#10;Description automatically generated" id="290" name="Google Shape;290;p17"/>
          <p:cNvPicPr preferRelativeResize="0"/>
          <p:nvPr/>
        </p:nvPicPr>
        <p:blipFill rotWithShape="1">
          <a:blip r:embed="rId7">
            <a:alphaModFix/>
          </a:blip>
          <a:srcRect b="0" l="0" r="0" t="0"/>
          <a:stretch/>
        </p:blipFill>
        <p:spPr>
          <a:xfrm>
            <a:off x="4253888" y="1026513"/>
            <a:ext cx="2743200" cy="990382"/>
          </a:xfrm>
          <a:prstGeom prst="rect">
            <a:avLst/>
          </a:prstGeom>
          <a:noFill/>
          <a:ln>
            <a:noFill/>
          </a:ln>
        </p:spPr>
      </p:pic>
      <p:pic>
        <p:nvPicPr>
          <p:cNvPr descr="A picture containing icon&#10;&#10;Description automatically generated" id="291" name="Google Shape;291;p17"/>
          <p:cNvPicPr preferRelativeResize="0"/>
          <p:nvPr/>
        </p:nvPicPr>
        <p:blipFill rotWithShape="1">
          <a:blip r:embed="rId8">
            <a:alphaModFix/>
          </a:blip>
          <a:srcRect b="0" l="0" r="0" t="0"/>
          <a:stretch/>
        </p:blipFill>
        <p:spPr>
          <a:xfrm>
            <a:off x="824716" y="2332707"/>
            <a:ext cx="2371725" cy="1352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8"/>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Work style</a:t>
            </a:r>
            <a:endParaRPr sz="2400">
              <a:solidFill>
                <a:schemeClr val="dk1"/>
              </a:solidFill>
              <a:latin typeface="Meiryo"/>
              <a:ea typeface="Meiryo"/>
              <a:cs typeface="Meiryo"/>
              <a:sym typeface="Meiryo"/>
            </a:endParaRPr>
          </a:p>
        </p:txBody>
      </p:sp>
      <p:sp>
        <p:nvSpPr>
          <p:cNvPr id="298" name="Google Shape;298;p18"/>
          <p:cNvSpPr txBox="1"/>
          <p:nvPr>
            <p:ph idx="1" type="body"/>
          </p:nvPr>
        </p:nvSpPr>
        <p:spPr>
          <a:xfrm>
            <a:off x="628650" y="964152"/>
            <a:ext cx="7886700" cy="5395547"/>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600"/>
              <a:buFont typeface="Calibri"/>
              <a:buChar char="-"/>
            </a:pPr>
            <a:r>
              <a:rPr lang="en-US" sz="2600">
                <a:solidFill>
                  <a:srgbClr val="000000"/>
                </a:solidFill>
              </a:rPr>
              <a:t>Work remotely</a:t>
            </a:r>
            <a:endParaRPr/>
          </a:p>
          <a:p>
            <a:pPr indent="-228600" lvl="0" marL="228600" rtl="0" algn="l">
              <a:lnSpc>
                <a:spcPct val="90000"/>
              </a:lnSpc>
              <a:spcBef>
                <a:spcPts val="1000"/>
              </a:spcBef>
              <a:spcAft>
                <a:spcPts val="0"/>
              </a:spcAft>
              <a:buClr>
                <a:srgbClr val="000000"/>
              </a:buClr>
              <a:buSzPts val="2600"/>
              <a:buFont typeface="Calibri"/>
              <a:buChar char="-"/>
            </a:pPr>
            <a:r>
              <a:rPr lang="en-US" sz="2600">
                <a:solidFill>
                  <a:srgbClr val="000000"/>
                </a:solidFill>
              </a:rPr>
              <a:t>Flexible time</a:t>
            </a:r>
            <a:endParaRPr/>
          </a:p>
          <a:p>
            <a:pPr indent="-228600" lvl="0" marL="228600" rtl="0" algn="l">
              <a:lnSpc>
                <a:spcPct val="90000"/>
              </a:lnSpc>
              <a:spcBef>
                <a:spcPts val="1000"/>
              </a:spcBef>
              <a:spcAft>
                <a:spcPts val="0"/>
              </a:spcAft>
              <a:buClr>
                <a:srgbClr val="000000"/>
              </a:buClr>
              <a:buSzPts val="2600"/>
              <a:buFont typeface="Calibri"/>
              <a:buChar char="-"/>
            </a:pPr>
            <a:r>
              <a:rPr lang="en-US" sz="2600">
                <a:solidFill>
                  <a:srgbClr val="000000"/>
                </a:solidFill>
              </a:rPr>
              <a:t>Evaluation by performance and skills, not ages</a:t>
            </a:r>
            <a:endParaRPr sz="2600">
              <a:solidFill>
                <a:srgbClr val="000000"/>
              </a:solidFill>
            </a:endParaRPr>
          </a:p>
          <a:p>
            <a:pPr indent="-63500" lvl="0" marL="228600" rtl="0" algn="l">
              <a:lnSpc>
                <a:spcPct val="90000"/>
              </a:lnSpc>
              <a:spcBef>
                <a:spcPts val="1000"/>
              </a:spcBef>
              <a:spcAft>
                <a:spcPts val="0"/>
              </a:spcAft>
              <a:buClr>
                <a:schemeClr val="dk1"/>
              </a:buClr>
              <a:buSzPts val="2600"/>
              <a:buFont typeface="Calibri"/>
              <a:buNone/>
            </a:pPr>
            <a:r>
              <a:t/>
            </a:r>
            <a:endParaRPr sz="26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9"/>
          <p:cNvSpPr txBox="1"/>
          <p:nvPr/>
        </p:nvSpPr>
        <p:spPr>
          <a:xfrm>
            <a:off x="180975" y="71438"/>
            <a:ext cx="7559700" cy="455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Remote work</a:t>
            </a:r>
            <a:endParaRPr sz="2400">
              <a:solidFill>
                <a:schemeClr val="dk1"/>
              </a:solidFill>
              <a:latin typeface="Meiryo"/>
              <a:ea typeface="Meiryo"/>
              <a:cs typeface="Meiryo"/>
              <a:sym typeface="Meiryo"/>
            </a:endParaRPr>
          </a:p>
        </p:txBody>
      </p:sp>
      <p:pic>
        <p:nvPicPr>
          <p:cNvPr id="305" name="Google Shape;305;p19"/>
          <p:cNvPicPr preferRelativeResize="0"/>
          <p:nvPr/>
        </p:nvPicPr>
        <p:blipFill rotWithShape="1">
          <a:blip r:embed="rId3">
            <a:alphaModFix/>
          </a:blip>
          <a:srcRect b="0" l="0" r="0" t="0"/>
          <a:stretch/>
        </p:blipFill>
        <p:spPr>
          <a:xfrm>
            <a:off x="392275" y="1009112"/>
            <a:ext cx="3969675" cy="2976776"/>
          </a:xfrm>
          <a:prstGeom prst="rect">
            <a:avLst/>
          </a:prstGeom>
          <a:noFill/>
          <a:ln>
            <a:noFill/>
          </a:ln>
        </p:spPr>
      </p:pic>
      <p:pic>
        <p:nvPicPr>
          <p:cNvPr id="306" name="Google Shape;306;p19"/>
          <p:cNvPicPr preferRelativeResize="0"/>
          <p:nvPr/>
        </p:nvPicPr>
        <p:blipFill rotWithShape="1">
          <a:blip r:embed="rId4">
            <a:alphaModFix/>
          </a:blip>
          <a:srcRect b="0" l="0" r="0" t="0"/>
          <a:stretch/>
        </p:blipFill>
        <p:spPr>
          <a:xfrm>
            <a:off x="4955950" y="800301"/>
            <a:ext cx="3891575" cy="3394401"/>
          </a:xfrm>
          <a:prstGeom prst="rect">
            <a:avLst/>
          </a:prstGeom>
          <a:noFill/>
          <a:ln>
            <a:noFill/>
          </a:ln>
        </p:spPr>
      </p:pic>
      <p:pic>
        <p:nvPicPr>
          <p:cNvPr id="307" name="Google Shape;307;p19"/>
          <p:cNvPicPr preferRelativeResize="0"/>
          <p:nvPr/>
        </p:nvPicPr>
        <p:blipFill rotWithShape="1">
          <a:blip r:embed="rId5">
            <a:alphaModFix/>
          </a:blip>
          <a:srcRect b="0" l="0" r="0" t="0"/>
          <a:stretch/>
        </p:blipFill>
        <p:spPr>
          <a:xfrm>
            <a:off x="2312400" y="4070788"/>
            <a:ext cx="3879880" cy="2567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2168487" y="2728361"/>
            <a:ext cx="47179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000" u="none" cap="none" strike="noStrike">
                <a:solidFill>
                  <a:schemeClr val="dk1"/>
                </a:solidFill>
                <a:latin typeface="Times New Roman"/>
                <a:ea typeface="Times New Roman"/>
                <a:cs typeface="Times New Roman"/>
                <a:sym typeface="Times New Roman"/>
              </a:rPr>
              <a:t>Khái quát về công ty</a:t>
            </a:r>
            <a:endParaRPr b="1" i="0" sz="2400" u="none" cap="none" strike="noStrike">
              <a:solidFill>
                <a:schemeClr val="dk1"/>
              </a:solidFill>
              <a:latin typeface="Times New Roman"/>
              <a:ea typeface="Times New Roman"/>
              <a:cs typeface="Times New Roman"/>
              <a:sym typeface="Times New Roman"/>
            </a:endParaRPr>
          </a:p>
        </p:txBody>
      </p:sp>
      <p:grpSp>
        <p:nvGrpSpPr>
          <p:cNvPr id="97" name="Google Shape;97;p2"/>
          <p:cNvGrpSpPr/>
          <p:nvPr/>
        </p:nvGrpSpPr>
        <p:grpSpPr>
          <a:xfrm>
            <a:off x="6601" y="3213247"/>
            <a:ext cx="9137399" cy="500063"/>
            <a:chOff x="6601" y="2005115"/>
            <a:chExt cx="9137399" cy="500063"/>
          </a:xfrm>
        </p:grpSpPr>
        <p:cxnSp>
          <p:nvCxnSpPr>
            <p:cNvPr id="98" name="Google Shape;98;p2"/>
            <p:cNvCxnSpPr/>
            <p:nvPr/>
          </p:nvCxnSpPr>
          <p:spPr>
            <a:xfrm flipH="1" rot="10800000">
              <a:off x="1097831" y="2228115"/>
              <a:ext cx="8046169" cy="299"/>
            </a:xfrm>
            <a:prstGeom prst="straightConnector1">
              <a:avLst/>
            </a:prstGeom>
            <a:noFill/>
            <a:ln cap="flat" cmpd="sng" w="38100">
              <a:solidFill>
                <a:srgbClr val="00B0F0"/>
              </a:solidFill>
              <a:prstDash val="solid"/>
              <a:miter lim="800000"/>
              <a:headEnd len="sm" w="sm" type="none"/>
              <a:tailEnd len="sm" w="sm" type="none"/>
            </a:ln>
          </p:spPr>
        </p:cxnSp>
        <p:grpSp>
          <p:nvGrpSpPr>
            <p:cNvPr id="99" name="Google Shape;99;p2"/>
            <p:cNvGrpSpPr/>
            <p:nvPr/>
          </p:nvGrpSpPr>
          <p:grpSpPr>
            <a:xfrm>
              <a:off x="6601" y="2005115"/>
              <a:ext cx="1109264" cy="500063"/>
              <a:chOff x="1476375" y="3162300"/>
              <a:chExt cx="3697546" cy="1666875"/>
            </a:xfrm>
          </p:grpSpPr>
          <p:sp>
            <p:nvSpPr>
              <p:cNvPr id="100" name="Google Shape;100;p2"/>
              <p:cNvSpPr/>
              <p:nvPr/>
            </p:nvSpPr>
            <p:spPr>
              <a:xfrm>
                <a:off x="1476375"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1" name="Google Shape;101;p2"/>
              <p:cNvSpPr/>
              <p:nvPr/>
            </p:nvSpPr>
            <p:spPr>
              <a:xfrm flipH="1" rot="10800000">
                <a:off x="2129603"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2" name="Google Shape;102;p2"/>
              <p:cNvSpPr/>
              <p:nvPr/>
            </p:nvSpPr>
            <p:spPr>
              <a:xfrm>
                <a:off x="2129198"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3" name="Google Shape;103;p2"/>
              <p:cNvSpPr/>
              <p:nvPr/>
            </p:nvSpPr>
            <p:spPr>
              <a:xfrm>
                <a:off x="2782021"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4" name="Google Shape;104;p2"/>
              <p:cNvSpPr/>
              <p:nvPr/>
            </p:nvSpPr>
            <p:spPr>
              <a:xfrm>
                <a:off x="3434843"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5" name="Google Shape;105;p2"/>
              <p:cNvSpPr/>
              <p:nvPr/>
            </p:nvSpPr>
            <p:spPr>
              <a:xfrm flipH="1" rot="10800000">
                <a:off x="2782426"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6" name="Google Shape;106;p2"/>
              <p:cNvSpPr/>
              <p:nvPr/>
            </p:nvSpPr>
            <p:spPr>
              <a:xfrm flipH="1" rot="10800000">
                <a:off x="3435249"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7" name="Google Shape;107;p2"/>
              <p:cNvSpPr/>
              <p:nvPr/>
            </p:nvSpPr>
            <p:spPr>
              <a:xfrm flipH="1" rot="10800000">
                <a:off x="4088071" y="3387263"/>
                <a:ext cx="432622" cy="1127950"/>
              </a:xfrm>
              <a:prstGeom prst="blockArc">
                <a:avLst>
                  <a:gd fmla="val 10800000" name="adj1"/>
                  <a:gd fmla="val 612634" name="adj2"/>
                  <a:gd fmla="val 28347"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sp>
            <p:nvSpPr>
              <p:cNvPr id="108" name="Google Shape;108;p2"/>
              <p:cNvSpPr/>
              <p:nvPr/>
            </p:nvSpPr>
            <p:spPr>
              <a:xfrm>
                <a:off x="4088071" y="3162300"/>
                <a:ext cx="1085850" cy="1666875"/>
              </a:xfrm>
              <a:prstGeom prst="blockArc">
                <a:avLst>
                  <a:gd fmla="val 10800000" name="adj1"/>
                  <a:gd fmla="val 21213781" name="adj2"/>
                  <a:gd fmla="val 10850" name="adj3"/>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Meiryo"/>
                  <a:ea typeface="Meiryo"/>
                  <a:cs typeface="Meiryo"/>
                  <a:sym typeface="Meiryo"/>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nvSpPr>
        <p:spPr>
          <a:xfrm>
            <a:off x="180975" y="71438"/>
            <a:ext cx="7559700" cy="455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Tools for remote work</a:t>
            </a:r>
            <a:endParaRPr sz="2400">
              <a:solidFill>
                <a:schemeClr val="dk1"/>
              </a:solidFill>
              <a:latin typeface="Meiryo"/>
              <a:ea typeface="Meiryo"/>
              <a:cs typeface="Meiryo"/>
              <a:sym typeface="Meiryo"/>
            </a:endParaRPr>
          </a:p>
        </p:txBody>
      </p:sp>
      <p:pic>
        <p:nvPicPr>
          <p:cNvPr id="314" name="Google Shape;314;p20"/>
          <p:cNvPicPr preferRelativeResize="0"/>
          <p:nvPr/>
        </p:nvPicPr>
        <p:blipFill rotWithShape="1">
          <a:blip r:embed="rId3">
            <a:alphaModFix/>
          </a:blip>
          <a:srcRect b="0" l="0" r="0" t="0"/>
          <a:stretch/>
        </p:blipFill>
        <p:spPr>
          <a:xfrm>
            <a:off x="1094825" y="1198699"/>
            <a:ext cx="1792826" cy="1792826"/>
          </a:xfrm>
          <a:prstGeom prst="rect">
            <a:avLst/>
          </a:prstGeom>
          <a:noFill/>
          <a:ln>
            <a:noFill/>
          </a:ln>
        </p:spPr>
      </p:pic>
      <p:pic>
        <p:nvPicPr>
          <p:cNvPr id="315" name="Google Shape;315;p20"/>
          <p:cNvPicPr preferRelativeResize="0"/>
          <p:nvPr/>
        </p:nvPicPr>
        <p:blipFill rotWithShape="1">
          <a:blip r:embed="rId4">
            <a:alphaModFix/>
          </a:blip>
          <a:srcRect b="0" l="0" r="0" t="0"/>
          <a:stretch/>
        </p:blipFill>
        <p:spPr>
          <a:xfrm>
            <a:off x="364925" y="3663078"/>
            <a:ext cx="3627376" cy="1233325"/>
          </a:xfrm>
          <a:prstGeom prst="rect">
            <a:avLst/>
          </a:prstGeom>
          <a:noFill/>
          <a:ln>
            <a:noFill/>
          </a:ln>
        </p:spPr>
      </p:pic>
      <p:pic>
        <p:nvPicPr>
          <p:cNvPr id="316" name="Google Shape;316;p20"/>
          <p:cNvPicPr preferRelativeResize="0"/>
          <p:nvPr/>
        </p:nvPicPr>
        <p:blipFill rotWithShape="1">
          <a:blip r:embed="rId5">
            <a:alphaModFix/>
          </a:blip>
          <a:srcRect b="0" l="0" r="0" t="0"/>
          <a:stretch/>
        </p:blipFill>
        <p:spPr>
          <a:xfrm>
            <a:off x="5070150" y="699475"/>
            <a:ext cx="2274450" cy="547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1"/>
          <p:cNvSpPr txBox="1"/>
          <p:nvPr/>
        </p:nvSpPr>
        <p:spPr>
          <a:xfrm>
            <a:off x="180975" y="71438"/>
            <a:ext cx="7559700" cy="4557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Workflow on gitlab</a:t>
            </a:r>
            <a:endParaRPr sz="2400">
              <a:solidFill>
                <a:schemeClr val="dk1"/>
              </a:solidFill>
              <a:latin typeface="Meiryo"/>
              <a:ea typeface="Meiryo"/>
              <a:cs typeface="Meiryo"/>
              <a:sym typeface="Meiryo"/>
            </a:endParaRPr>
          </a:p>
        </p:txBody>
      </p:sp>
      <p:pic>
        <p:nvPicPr>
          <p:cNvPr id="323" name="Google Shape;323;p21"/>
          <p:cNvPicPr preferRelativeResize="0"/>
          <p:nvPr/>
        </p:nvPicPr>
        <p:blipFill rotWithShape="1">
          <a:blip r:embed="rId3">
            <a:alphaModFix/>
          </a:blip>
          <a:srcRect b="0" l="0" r="0" t="0"/>
          <a:stretch/>
        </p:blipFill>
        <p:spPr>
          <a:xfrm>
            <a:off x="2534713" y="3872675"/>
            <a:ext cx="4074575" cy="1799324"/>
          </a:xfrm>
          <a:prstGeom prst="rect">
            <a:avLst/>
          </a:prstGeom>
          <a:noFill/>
          <a:ln>
            <a:noFill/>
          </a:ln>
        </p:spPr>
      </p:pic>
      <p:pic>
        <p:nvPicPr>
          <p:cNvPr id="324" name="Google Shape;324;p21"/>
          <p:cNvPicPr preferRelativeResize="0"/>
          <p:nvPr/>
        </p:nvPicPr>
        <p:blipFill rotWithShape="1">
          <a:blip r:embed="rId4">
            <a:alphaModFix/>
          </a:blip>
          <a:srcRect b="0" l="0" r="0" t="0"/>
          <a:stretch/>
        </p:blipFill>
        <p:spPr>
          <a:xfrm>
            <a:off x="152400" y="1591888"/>
            <a:ext cx="8839200" cy="27031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2"/>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Linkbal Advent Calendar 2020</a:t>
            </a:r>
            <a:endParaRPr sz="2400">
              <a:solidFill>
                <a:schemeClr val="dk1"/>
              </a:solidFill>
              <a:latin typeface="Meiryo"/>
              <a:ea typeface="Meiryo"/>
              <a:cs typeface="Meiryo"/>
              <a:sym typeface="Meiryo"/>
            </a:endParaRPr>
          </a:p>
        </p:txBody>
      </p:sp>
      <p:pic>
        <p:nvPicPr>
          <p:cNvPr descr="日历&#10;&#10;描述已自动生成" id="331" name="Google Shape;331;p22"/>
          <p:cNvPicPr preferRelativeResize="0"/>
          <p:nvPr/>
        </p:nvPicPr>
        <p:blipFill rotWithShape="1">
          <a:blip r:embed="rId3">
            <a:alphaModFix/>
          </a:blip>
          <a:srcRect b="0" l="0" r="0" t="0"/>
          <a:stretch/>
        </p:blipFill>
        <p:spPr>
          <a:xfrm>
            <a:off x="306485" y="631028"/>
            <a:ext cx="8532720" cy="62182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3"/>
          <p:cNvSpPr txBox="1"/>
          <p:nvPr>
            <p:ph idx="1" type="body"/>
          </p:nvPr>
        </p:nvSpPr>
        <p:spPr>
          <a:xfrm>
            <a:off x="628650" y="964152"/>
            <a:ext cx="7886700" cy="5395547"/>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b="1">
              <a:solidFill>
                <a:srgbClr val="000000"/>
              </a:solidFill>
            </a:endParaRPr>
          </a:p>
        </p:txBody>
      </p:sp>
      <p:pic>
        <p:nvPicPr>
          <p:cNvPr id="338" name="Google Shape;338;p23"/>
          <p:cNvPicPr preferRelativeResize="0"/>
          <p:nvPr/>
        </p:nvPicPr>
        <p:blipFill rotWithShape="1">
          <a:blip r:embed="rId3">
            <a:alphaModFix/>
          </a:blip>
          <a:srcRect b="0" l="0" r="0" t="0"/>
          <a:stretch/>
        </p:blipFill>
        <p:spPr>
          <a:xfrm>
            <a:off x="78658" y="717000"/>
            <a:ext cx="9144000" cy="6014599"/>
          </a:xfrm>
          <a:prstGeom prst="rect">
            <a:avLst/>
          </a:prstGeom>
          <a:noFill/>
          <a:ln>
            <a:noFill/>
          </a:ln>
        </p:spPr>
      </p:pic>
      <p:sp>
        <p:nvSpPr>
          <p:cNvPr id="339" name="Google Shape;339;p23"/>
          <p:cNvSpPr/>
          <p:nvPr/>
        </p:nvSpPr>
        <p:spPr>
          <a:xfrm>
            <a:off x="199791" y="799060"/>
            <a:ext cx="7963093" cy="684908"/>
          </a:xfrm>
          <a:prstGeom prst="rect">
            <a:avLst/>
          </a:prstGeom>
          <a:solidFill>
            <a:srgbClr val="DDF4FF"/>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Meiryo"/>
              <a:buNone/>
            </a:pPr>
            <a:r>
              <a:rPr lang="en-US" sz="2800">
                <a:solidFill>
                  <a:schemeClr val="dk1"/>
                </a:solidFill>
                <a:latin typeface="Meiryo"/>
                <a:ea typeface="Meiryo"/>
                <a:cs typeface="Meiryo"/>
                <a:sym typeface="Meiryo"/>
              </a:rPr>
              <a:t>Tokyo office main area (before COVID-19)</a:t>
            </a:r>
            <a:endParaRPr sz="2800">
              <a:solidFill>
                <a:schemeClr val="dk1"/>
              </a:solidFill>
              <a:latin typeface="Meiryo"/>
              <a:ea typeface="Meiryo"/>
              <a:cs typeface="Meiryo"/>
              <a:sym typeface="Meiry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4"/>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Calibri"/>
              <a:buNone/>
            </a:pPr>
            <a:r>
              <a:t/>
            </a:r>
            <a:endParaRPr sz="2400">
              <a:solidFill>
                <a:schemeClr val="dk1"/>
              </a:solidFill>
              <a:latin typeface="Meiryo"/>
              <a:ea typeface="Meiryo"/>
              <a:cs typeface="Meiryo"/>
              <a:sym typeface="Meiryo"/>
            </a:endParaRPr>
          </a:p>
        </p:txBody>
      </p:sp>
      <p:pic>
        <p:nvPicPr>
          <p:cNvPr id="345" name="Google Shape;345;p24"/>
          <p:cNvPicPr preferRelativeResize="0"/>
          <p:nvPr/>
        </p:nvPicPr>
        <p:blipFill rotWithShape="1">
          <a:blip r:embed="rId3">
            <a:alphaModFix/>
          </a:blip>
          <a:srcRect b="9447" l="0" r="0" t="0"/>
          <a:stretch/>
        </p:blipFill>
        <p:spPr>
          <a:xfrm>
            <a:off x="78658" y="431691"/>
            <a:ext cx="9144000" cy="6210000"/>
          </a:xfrm>
          <a:prstGeom prst="rect">
            <a:avLst/>
          </a:prstGeom>
          <a:noFill/>
          <a:ln>
            <a:noFill/>
          </a:ln>
        </p:spPr>
      </p:pic>
      <p:sp>
        <p:nvSpPr>
          <p:cNvPr id="346" name="Google Shape;346;p24"/>
          <p:cNvSpPr/>
          <p:nvPr/>
        </p:nvSpPr>
        <p:spPr>
          <a:xfrm>
            <a:off x="199791" y="799060"/>
            <a:ext cx="7963093" cy="684908"/>
          </a:xfrm>
          <a:prstGeom prst="rect">
            <a:avLst/>
          </a:prstGeom>
          <a:solidFill>
            <a:srgbClr val="DDF4FF"/>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2800"/>
              <a:buFont typeface="Meiryo"/>
              <a:buNone/>
            </a:pPr>
            <a:r>
              <a:rPr lang="en-US" sz="2800">
                <a:solidFill>
                  <a:schemeClr val="dk1"/>
                </a:solidFill>
                <a:latin typeface="Meiryo"/>
                <a:ea typeface="Meiryo"/>
                <a:cs typeface="Meiryo"/>
                <a:sym typeface="Meiryo"/>
              </a:rPr>
              <a:t>Meeting (before COVID-19)</a:t>
            </a:r>
            <a:endParaRPr sz="2800">
              <a:solidFill>
                <a:schemeClr val="dk1"/>
              </a:solidFill>
              <a:latin typeface="Meiryo"/>
              <a:ea typeface="Meiryo"/>
              <a:cs typeface="Meiryo"/>
              <a:sym typeface="Meiry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25"/>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Meiryo"/>
                <a:ea typeface="Meiryo"/>
                <a:cs typeface="Meiryo"/>
                <a:sym typeface="Meiryo"/>
              </a:rPr>
              <a:t>Linkbal Vietnam</a:t>
            </a:r>
            <a:endParaRPr sz="2400">
              <a:solidFill>
                <a:schemeClr val="dk1"/>
              </a:solidFill>
              <a:latin typeface="Meiryo"/>
              <a:ea typeface="Meiryo"/>
              <a:cs typeface="Meiryo"/>
              <a:sym typeface="Meiryo"/>
            </a:endParaRPr>
          </a:p>
        </p:txBody>
      </p:sp>
      <p:sp>
        <p:nvSpPr>
          <p:cNvPr id="353" name="Google Shape;353;p25"/>
          <p:cNvSpPr txBox="1"/>
          <p:nvPr>
            <p:ph idx="1" type="body"/>
          </p:nvPr>
        </p:nvSpPr>
        <p:spPr>
          <a:xfrm>
            <a:off x="87876" y="826500"/>
            <a:ext cx="7886700" cy="111599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rgbClr val="000000"/>
              </a:buClr>
              <a:buSzPts val="2600"/>
              <a:buChar char="•"/>
            </a:pPr>
            <a:r>
              <a:rPr lang="en-US" sz="2600"/>
              <a:t>December, 2018 -</a:t>
            </a:r>
            <a:endParaRPr/>
          </a:p>
          <a:p>
            <a:pPr indent="-228600" lvl="0" marL="228600" rtl="0" algn="l">
              <a:lnSpc>
                <a:spcPct val="90000"/>
              </a:lnSpc>
              <a:spcBef>
                <a:spcPts val="1000"/>
              </a:spcBef>
              <a:spcAft>
                <a:spcPts val="0"/>
              </a:spcAft>
              <a:buClr>
                <a:srgbClr val="000000"/>
              </a:buClr>
              <a:buSzPts val="2600"/>
              <a:buFont typeface="Arial"/>
              <a:buChar char="•"/>
            </a:pPr>
            <a:r>
              <a:rPr lang="en-US" sz="2600"/>
              <a:t>Mỹ</a:t>
            </a:r>
            <a:r>
              <a:rPr lang="en-US" sz="2600"/>
              <a:t>   Đình, Hà Nội</a:t>
            </a:r>
            <a:endParaRPr/>
          </a:p>
          <a:p>
            <a:pPr indent="-63500" lvl="0" marL="228600" marR="0" rtl="0" algn="l">
              <a:lnSpc>
                <a:spcPct val="100000"/>
              </a:lnSpc>
              <a:spcBef>
                <a:spcPts val="0"/>
              </a:spcBef>
              <a:spcAft>
                <a:spcPts val="0"/>
              </a:spcAft>
              <a:buClr>
                <a:srgbClr val="000000"/>
              </a:buClr>
              <a:buSzPts val="2600"/>
              <a:buFont typeface="Arial"/>
              <a:buNone/>
            </a:pPr>
            <a:r>
              <a:t/>
            </a:r>
            <a:endParaRPr sz="2600">
              <a:solidFill>
                <a:srgbClr val="000000"/>
              </a:solidFill>
              <a:latin typeface="Arial"/>
              <a:ea typeface="Arial"/>
              <a:cs typeface="Arial"/>
              <a:sym typeface="Arial"/>
            </a:endParaRPr>
          </a:p>
        </p:txBody>
      </p:sp>
      <p:pic>
        <p:nvPicPr>
          <p:cNvPr descr="A tall building in a city&#10;&#10;Description automatically generated" id="354" name="Google Shape;354;p25"/>
          <p:cNvPicPr preferRelativeResize="0"/>
          <p:nvPr/>
        </p:nvPicPr>
        <p:blipFill rotWithShape="1">
          <a:blip r:embed="rId3">
            <a:alphaModFix/>
          </a:blip>
          <a:srcRect b="0" l="0" r="0" t="0"/>
          <a:stretch/>
        </p:blipFill>
        <p:spPr>
          <a:xfrm>
            <a:off x="1528355" y="2042704"/>
            <a:ext cx="6087290" cy="45426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t/>
            </a:r>
            <a:endParaRPr sz="2400">
              <a:solidFill>
                <a:schemeClr val="dk1"/>
              </a:solidFill>
              <a:latin typeface="Meiryo"/>
              <a:ea typeface="Meiryo"/>
              <a:cs typeface="Meiryo"/>
              <a:sym typeface="Meiryo"/>
            </a:endParaRPr>
          </a:p>
        </p:txBody>
      </p:sp>
      <p:sp>
        <p:nvSpPr>
          <p:cNvPr id="361" name="Google Shape;361;p26"/>
          <p:cNvSpPr txBox="1"/>
          <p:nvPr>
            <p:ph idx="1" type="body"/>
          </p:nvPr>
        </p:nvSpPr>
        <p:spPr>
          <a:xfrm>
            <a:off x="363180" y="865829"/>
            <a:ext cx="7886700" cy="5112184"/>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t/>
            </a:r>
            <a:endParaRPr sz="3200">
              <a:solidFill>
                <a:srgbClr val="00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t/>
            </a:r>
            <a:endParaRPr sz="3200">
              <a:solidFill>
                <a:srgbClr val="00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t/>
            </a:r>
            <a:endParaRPr sz="3200">
              <a:solidFill>
                <a:srgbClr val="000000"/>
              </a:solidFill>
              <a:latin typeface="Arial"/>
              <a:ea typeface="Arial"/>
              <a:cs typeface="Arial"/>
              <a:sym typeface="Arial"/>
            </a:endParaRPr>
          </a:p>
          <a:p>
            <a:pPr indent="0" lvl="0" marL="0" rtl="0" algn="ctr">
              <a:lnSpc>
                <a:spcPct val="100000"/>
              </a:lnSpc>
              <a:spcBef>
                <a:spcPts val="0"/>
              </a:spcBef>
              <a:spcAft>
                <a:spcPts val="0"/>
              </a:spcAft>
              <a:buClr>
                <a:schemeClr val="dk1"/>
              </a:buClr>
              <a:buSzPts val="3200"/>
              <a:buNone/>
            </a:pPr>
            <a:r>
              <a:t/>
            </a:r>
            <a:endParaRPr sz="3200">
              <a:solidFill>
                <a:srgbClr val="000000"/>
              </a:solidFill>
              <a:latin typeface="Arial"/>
              <a:ea typeface="Arial"/>
              <a:cs typeface="Arial"/>
              <a:sym typeface="Arial"/>
            </a:endParaRPr>
          </a:p>
          <a:p>
            <a:pPr indent="0" lvl="0" marL="0" rtl="0" algn="ctr">
              <a:lnSpc>
                <a:spcPct val="100000"/>
              </a:lnSpc>
              <a:spcBef>
                <a:spcPts val="0"/>
              </a:spcBef>
              <a:spcAft>
                <a:spcPts val="0"/>
              </a:spcAft>
              <a:buClr>
                <a:srgbClr val="000000"/>
              </a:buClr>
              <a:buSzPts val="3200"/>
              <a:buNone/>
            </a:pPr>
            <a:r>
              <a:rPr lang="en-US" sz="3200">
                <a:solidFill>
                  <a:srgbClr val="000000"/>
                </a:solidFill>
                <a:latin typeface="Arial"/>
                <a:ea typeface="Arial"/>
                <a:cs typeface="Arial"/>
                <a:sym typeface="Arial"/>
              </a:rPr>
              <a:t>Thank you for your attention!</a:t>
            </a:r>
            <a:endParaRPr sz="32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Giới thiệu </a:t>
            </a:r>
            <a:endParaRPr b="0" i="0" sz="2400" u="none" cap="none" strike="noStrike">
              <a:solidFill>
                <a:schemeClr val="dk1"/>
              </a:solidFill>
              <a:latin typeface="Times New Roman"/>
              <a:ea typeface="Times New Roman"/>
              <a:cs typeface="Times New Roman"/>
              <a:sym typeface="Times New Roman"/>
            </a:endParaRPr>
          </a:p>
        </p:txBody>
      </p:sp>
      <p:sp>
        <p:nvSpPr>
          <p:cNvPr id="114" name="Google Shape;114;p3"/>
          <p:cNvSpPr/>
          <p:nvPr/>
        </p:nvSpPr>
        <p:spPr>
          <a:xfrm>
            <a:off x="2220767" y="752844"/>
            <a:ext cx="6803041" cy="3972499"/>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b="1" i="0" lang="en-US" sz="1800" u="sng" cap="none" strike="noStrike">
                <a:solidFill>
                  <a:schemeClr val="dk1"/>
                </a:solidFill>
                <a:latin typeface="Times New Roman"/>
                <a:ea typeface="Times New Roman"/>
                <a:cs typeface="Times New Roman"/>
                <a:sym typeface="Times New Roman"/>
              </a:rPr>
              <a:t>Yoshihiro Kazumasa</a:t>
            </a:r>
            <a:endParaRPr/>
          </a:p>
          <a:p>
            <a:pPr indent="0" lvl="0" marL="0" marR="0" rtl="0" algn="l">
              <a:spcBef>
                <a:spcPts val="0"/>
              </a:spcBef>
              <a:spcAft>
                <a:spcPts val="0"/>
              </a:spcAft>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Bằng MBA (thạc sĩ kinh doanh) của trường Đại học Oxford</a:t>
            </a:r>
            <a:endParaRPr b="0" i="0" sz="1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 Tốt nghiệp khoa Kinh tế kinh doanh và Khoa Chính trị, Đại học California, Santa Barbara</a:t>
            </a:r>
            <a:endParaRPr/>
          </a:p>
          <a:p>
            <a:pPr indent="0" lvl="0" marL="0" marR="0" rtl="0" algn="l">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Trước đây, ông phụ trách thành lập văn phòng Tokyo của công ty tư vấn đầu tư về vốn chủ sở hữu tư nhân (Private Equity – PE), cũng như phụ trách thành lập dự án kinh doanh tại Nhật của công ty này.</a:t>
            </a:r>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Tại đây, ông giữ vị trí tư vấn cho cách nhà đầu tư là các doanh nghiệp cơ quan lớn, chủ yếu đưa ra lời khuyên về đầu tư liên quan đến quỹ PE Âu Mỹ, cũng như tham gia vào rất nhiều nghiệp vụ đa dạng ví dụ như kêu gọi các nhà đầu tư cho quỹ PE công ty đang vận hành.</a:t>
            </a:r>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Sau khi nghỉ việc, ông vẫn làm tư vấn cho các dự án ngoài của công ty theo yêu cầu.</a:t>
            </a:r>
            <a:endParaRPr/>
          </a:p>
          <a:p>
            <a:pPr indent="0" lvl="0" marL="0" marR="0" rtl="0" algn="l">
              <a:spcBef>
                <a:spcPts val="0"/>
              </a:spcBef>
              <a:spcAft>
                <a:spcPts val="0"/>
              </a:spcAft>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Tháng 6/2011, ông lập lên trang web thương mại điện tử (EC) chuyên về sự kiện “Machi</a:t>
            </a:r>
            <a:r>
              <a:rPr lang="en-US">
                <a:solidFill>
                  <a:schemeClr val="dk1"/>
                </a:solidFill>
                <a:latin typeface="Times New Roman"/>
                <a:ea typeface="Times New Roman"/>
                <a:cs typeface="Times New Roman"/>
                <a:sym typeface="Times New Roman"/>
              </a:rPr>
              <a:t>c</a:t>
            </a:r>
            <a:r>
              <a:rPr b="0" i="0" lang="en-US" sz="1400" u="none" cap="none" strike="noStrike">
                <a:solidFill>
                  <a:schemeClr val="dk1"/>
                </a:solidFill>
                <a:latin typeface="Times New Roman"/>
                <a:ea typeface="Times New Roman"/>
                <a:cs typeface="Times New Roman"/>
                <a:sym typeface="Times New Roman"/>
              </a:rPr>
              <a:t>on Japan”.</a:t>
            </a:r>
            <a:endParaRPr b="0" i="0" sz="1400" u="none" cap="none" strike="noStrike">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Tháng 12/2011, ông thành lập Công ty cổ phần Linkbal và làm tại đây cho đến thời điểm hiện tại.</a:t>
            </a:r>
            <a:endParaRPr b="0" i="0" sz="1400" u="none" cap="none" strike="noStrike">
              <a:solidFill>
                <a:schemeClr val="dk1"/>
              </a:solidFill>
              <a:latin typeface="Times New Roman"/>
              <a:ea typeface="Times New Roman"/>
              <a:cs typeface="Times New Roman"/>
              <a:sym typeface="Times New Roman"/>
            </a:endParaRPr>
          </a:p>
        </p:txBody>
      </p:sp>
      <p:sp>
        <p:nvSpPr>
          <p:cNvPr id="115" name="Google Shape;115;p3"/>
          <p:cNvSpPr/>
          <p:nvPr/>
        </p:nvSpPr>
        <p:spPr>
          <a:xfrm>
            <a:off x="737712" y="4951137"/>
            <a:ext cx="7854439" cy="1615418"/>
          </a:xfrm>
          <a:prstGeom prst="roundRect">
            <a:avLst>
              <a:gd fmla="val 16667" name="adj"/>
            </a:avLst>
          </a:prstGeom>
          <a:solidFill>
            <a:srgbClr val="00B0F0"/>
          </a:solidFill>
          <a:ln cap="flat" cmpd="sng" w="12700">
            <a:solidFill>
              <a:srgbClr val="42719B"/>
            </a:solidFill>
            <a:prstDash val="solid"/>
            <a:miter lim="800000"/>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i="0" lang="en-US" sz="1800" u="sng" cap="none" strike="noStrike">
                <a:solidFill>
                  <a:schemeClr val="lt1"/>
                </a:solidFill>
                <a:latin typeface="Times New Roman"/>
                <a:ea typeface="Times New Roman"/>
                <a:cs typeface="Times New Roman"/>
                <a:sym typeface="Times New Roman"/>
              </a:rPr>
              <a:t>Lý do thành lập Linkbal</a:t>
            </a:r>
            <a:endParaRPr/>
          </a:p>
          <a:p>
            <a:pPr indent="0" lvl="0" marL="0" marR="0" rtl="0" algn="ctr">
              <a:spcBef>
                <a:spcPts val="0"/>
              </a:spcBef>
              <a:spcAft>
                <a:spcPts val="0"/>
              </a:spcAft>
              <a:buNone/>
            </a:pPr>
            <a:r>
              <a:t/>
            </a:r>
            <a:endParaRPr b="0" i="0" sz="1400" u="none" cap="none" strike="noStrike">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Sau thảm họa năm 2011, Nhật Bản rơi vào tình trạng rất khó khăn, và với mong muốn lấy lại sức sống cho các thành phố, ông đã thành lập ra Machi</a:t>
            </a:r>
            <a:r>
              <a:rPr lang="en-US">
                <a:solidFill>
                  <a:schemeClr val="lt1"/>
                </a:solidFill>
                <a:latin typeface="Times New Roman"/>
                <a:ea typeface="Times New Roman"/>
                <a:cs typeface="Times New Roman"/>
                <a:sym typeface="Times New Roman"/>
              </a:rPr>
              <a:t>c</a:t>
            </a:r>
            <a:r>
              <a:rPr b="0" i="0" lang="en-US" sz="1400" u="none" cap="none" strike="noStrike">
                <a:solidFill>
                  <a:schemeClr val="lt1"/>
                </a:solidFill>
                <a:latin typeface="Times New Roman"/>
                <a:ea typeface="Times New Roman"/>
                <a:cs typeface="Times New Roman"/>
                <a:sym typeface="Times New Roman"/>
              </a:rPr>
              <a:t>on Japan.</a:t>
            </a:r>
            <a:endParaRPr/>
          </a:p>
          <a:p>
            <a:pPr indent="0" lvl="0" marL="0" marR="0" rtl="0" algn="l">
              <a:spcBef>
                <a:spcPts val="0"/>
              </a:spcBef>
              <a:spcAft>
                <a:spcPts val="0"/>
              </a:spcAft>
              <a:buNone/>
            </a:pPr>
            <a:r>
              <a:rPr lang="en-US" sz="1400">
                <a:solidFill>
                  <a:schemeClr val="lt1"/>
                </a:solidFill>
                <a:latin typeface="Times New Roman"/>
                <a:ea typeface="Times New Roman"/>
                <a:cs typeface="Times New Roman"/>
                <a:sym typeface="Times New Roman"/>
              </a:rPr>
              <a:t>Sau đó, dịch vụ được báo đài đánh giá rất cao, số lượng người dùng tăng đột biến, và đó là lý do ông quyết định thành lập nên Công ty cổ ph</a:t>
            </a:r>
            <a:r>
              <a:rPr lang="en-US">
                <a:solidFill>
                  <a:schemeClr val="lt1"/>
                </a:solidFill>
                <a:latin typeface="Times New Roman"/>
                <a:ea typeface="Times New Roman"/>
                <a:cs typeface="Times New Roman"/>
                <a:sym typeface="Times New Roman"/>
              </a:rPr>
              <a:t>ần</a:t>
            </a:r>
            <a:r>
              <a:rPr lang="en-US" sz="1400">
                <a:solidFill>
                  <a:schemeClr val="lt1"/>
                </a:solidFill>
                <a:latin typeface="Times New Roman"/>
                <a:ea typeface="Times New Roman"/>
                <a:cs typeface="Times New Roman"/>
                <a:sym typeface="Times New Roman"/>
              </a:rPr>
              <a:t> Linkbal.</a:t>
            </a:r>
            <a:endParaRPr sz="1400">
              <a:solidFill>
                <a:schemeClr val="lt1"/>
              </a:solidFill>
              <a:latin typeface="Times New Roman"/>
              <a:ea typeface="Times New Roman"/>
              <a:cs typeface="Times New Roman"/>
              <a:sym typeface="Times New Roman"/>
            </a:endParaRPr>
          </a:p>
        </p:txBody>
      </p:sp>
      <p:pic>
        <p:nvPicPr>
          <p:cNvPr descr="吉弘 和正 代表取締役" id="116" name="Google Shape;116;p3"/>
          <p:cNvPicPr preferRelativeResize="0"/>
          <p:nvPr/>
        </p:nvPicPr>
        <p:blipFill rotWithShape="1">
          <a:blip r:embed="rId3">
            <a:alphaModFix/>
          </a:blip>
          <a:srcRect b="0" l="0" r="0" t="0"/>
          <a:stretch/>
        </p:blipFill>
        <p:spPr>
          <a:xfrm>
            <a:off x="418613" y="761652"/>
            <a:ext cx="1456267" cy="1456267"/>
          </a:xfrm>
          <a:prstGeom prst="rect">
            <a:avLst/>
          </a:prstGeom>
          <a:noFill/>
          <a:ln>
            <a:noFill/>
          </a:ln>
          <a:effectLst>
            <a:outerShdw blurRad="50800" rotWithShape="0" algn="ctr" dir="2700000"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Calibri"/>
                <a:ea typeface="Calibri"/>
                <a:cs typeface="Calibri"/>
                <a:sym typeface="Calibri"/>
              </a:rPr>
              <a:t>Giới thiệu</a:t>
            </a:r>
            <a:endParaRPr sz="2400">
              <a:solidFill>
                <a:schemeClr val="dk1"/>
              </a:solidFill>
              <a:latin typeface="Calibri"/>
              <a:ea typeface="Calibri"/>
              <a:cs typeface="Calibri"/>
              <a:sym typeface="Calibri"/>
            </a:endParaRPr>
          </a:p>
        </p:txBody>
      </p:sp>
      <p:pic>
        <p:nvPicPr>
          <p:cNvPr id="122" name="Google Shape;122;p4"/>
          <p:cNvPicPr preferRelativeResize="0"/>
          <p:nvPr/>
        </p:nvPicPr>
        <p:blipFill rotWithShape="1">
          <a:blip r:embed="rId3">
            <a:alphaModFix/>
          </a:blip>
          <a:srcRect b="0" l="0" r="0" t="0"/>
          <a:stretch/>
        </p:blipFill>
        <p:spPr>
          <a:xfrm>
            <a:off x="256545" y="964562"/>
            <a:ext cx="4860000" cy="5400000"/>
          </a:xfrm>
          <a:prstGeom prst="rect">
            <a:avLst/>
          </a:prstGeom>
          <a:noFill/>
          <a:ln>
            <a:noFill/>
          </a:ln>
        </p:spPr>
      </p:pic>
      <p:pic>
        <p:nvPicPr>
          <p:cNvPr id="123" name="Google Shape;123;p4"/>
          <p:cNvPicPr preferRelativeResize="0"/>
          <p:nvPr/>
        </p:nvPicPr>
        <p:blipFill rotWithShape="1">
          <a:blip r:embed="rId4">
            <a:alphaModFix/>
          </a:blip>
          <a:srcRect b="0" l="0" r="0" t="0"/>
          <a:stretch/>
        </p:blipFill>
        <p:spPr>
          <a:xfrm>
            <a:off x="5385797" y="1324562"/>
            <a:ext cx="3510000" cy="468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5"/>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Giới thiệu khái quát về công ty</a:t>
            </a:r>
            <a:endParaRPr b="1" sz="2400">
              <a:solidFill>
                <a:schemeClr val="dk1"/>
              </a:solidFill>
              <a:latin typeface="Times New Roman"/>
              <a:ea typeface="Times New Roman"/>
              <a:cs typeface="Times New Roman"/>
              <a:sym typeface="Times New Roman"/>
            </a:endParaRPr>
          </a:p>
        </p:txBody>
      </p:sp>
      <p:sp>
        <p:nvSpPr>
          <p:cNvPr id="130" name="Google Shape;130;p5"/>
          <p:cNvSpPr/>
          <p:nvPr/>
        </p:nvSpPr>
        <p:spPr>
          <a:xfrm>
            <a:off x="2446119" y="771535"/>
            <a:ext cx="7070501" cy="4801235"/>
          </a:xfrm>
          <a:prstGeom prst="rect">
            <a:avLst/>
          </a:prstGeom>
          <a:noFill/>
          <a:ln>
            <a:noFill/>
          </a:ln>
        </p:spPr>
        <p:txBody>
          <a:bodyPr anchorCtr="0" anchor="t" bIns="46800" lIns="90000" spcFirstLastPara="1" rIns="90000" wrap="square" tIns="468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9/12/2011</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28/4/2015 (Sàn chứng khoán Tokyo (Mothers)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Mã chứng khoán 6046)</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Trụ sở chính Tokyo</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Văn phòng Hà Nội </a:t>
            </a:r>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83 người (Số liệu 30/9/2019)</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Người nước ngoài: 18 người (trong đó có 15 người Việt Nam)</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Sinh viên ĐHBK: 7 người</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Dịch vụ kinh doanh trang EC sự kiện</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Dịch vụ Online-Matching</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Dịch vụ tư vấn kết hôn Online</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Dịch vụ kinh doanh trang WEB</a:t>
            </a:r>
            <a:endParaRPr/>
          </a:p>
        </p:txBody>
      </p:sp>
      <p:sp>
        <p:nvSpPr>
          <p:cNvPr id="131" name="Google Shape;131;p5"/>
          <p:cNvSpPr txBox="1"/>
          <p:nvPr/>
        </p:nvSpPr>
        <p:spPr>
          <a:xfrm>
            <a:off x="180975" y="771406"/>
            <a:ext cx="2265144" cy="42462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Ngày thành lập</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Ngày lên sàn</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Địa điểm</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Số nhân viên</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Nội dung nghiệp vụ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Triết lý của Linkbal</a:t>
            </a:r>
            <a:endParaRPr sz="2400">
              <a:solidFill>
                <a:schemeClr val="dk1"/>
              </a:solidFill>
              <a:latin typeface="Calibri"/>
              <a:ea typeface="Calibri"/>
              <a:cs typeface="Calibri"/>
              <a:sym typeface="Calibri"/>
            </a:endParaRPr>
          </a:p>
        </p:txBody>
      </p:sp>
      <p:sp>
        <p:nvSpPr>
          <p:cNvPr id="137" name="Google Shape;137;p6"/>
          <p:cNvSpPr/>
          <p:nvPr/>
        </p:nvSpPr>
        <p:spPr>
          <a:xfrm>
            <a:off x="686500" y="2285750"/>
            <a:ext cx="7841100" cy="3711000"/>
          </a:xfrm>
          <a:prstGeom prst="rect">
            <a:avLst/>
          </a:prstGeom>
          <a:noFill/>
          <a:ln>
            <a:noFill/>
          </a:ln>
          <a:effectLst>
            <a:outerShdw blurRad="50800" rotWithShape="0" algn="ctr" dir="5400000" dist="50800">
              <a:srgbClr val="000000">
                <a:alpha val="9803"/>
              </a:srgbClr>
            </a:outerShdw>
          </a:effectLst>
        </p:spPr>
        <p:txBody>
          <a:bodyPr anchorCtr="0" anchor="t" bIns="46800" lIns="90000" spcFirstLastPara="1" rIns="90000" wrap="square" tIns="46800">
            <a:spAutoFit/>
          </a:bodyPr>
          <a:lstStyle/>
          <a:p>
            <a:pPr indent="0" lvl="0" marL="0" marR="0" rtl="0" algn="l">
              <a:spcBef>
                <a:spcPts val="0"/>
              </a:spcBef>
              <a:spcAft>
                <a:spcPts val="0"/>
              </a:spcAft>
              <a:buNone/>
            </a:pPr>
            <a:r>
              <a:rPr b="1" lang="en-US" sz="2800">
                <a:solidFill>
                  <a:schemeClr val="dk1"/>
                </a:solidFill>
                <a:latin typeface="Times New Roman"/>
                <a:ea typeface="Times New Roman"/>
                <a:cs typeface="Times New Roman"/>
                <a:sym typeface="Times New Roman"/>
              </a:rPr>
              <a:t>Mission </a:t>
            </a:r>
            <a:r>
              <a:rPr b="1" lang="en-US" sz="2800">
                <a:solidFill>
                  <a:schemeClr val="dk1"/>
                </a:solidFill>
                <a:latin typeface="Calibri"/>
                <a:ea typeface="Calibri"/>
                <a:cs typeface="Calibri"/>
                <a:sym typeface="Calibri"/>
              </a:rPr>
              <a:t>– Sứ mệnh</a:t>
            </a:r>
            <a:endParaRPr b="1"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200">
                <a:solidFill>
                  <a:schemeClr val="dk1"/>
                </a:solidFill>
                <a:latin typeface="Meiryo"/>
                <a:ea typeface="Meiryo"/>
                <a:cs typeface="Meiryo"/>
                <a:sym typeface="Meiryo"/>
              </a:rPr>
              <a:t> Kết nối thế giới, mang hạnh phúc tới cho mọi người</a:t>
            </a:r>
            <a:endParaRPr sz="2200">
              <a:solidFill>
                <a:schemeClr val="dk1"/>
              </a:solidFill>
              <a:latin typeface="Meiryo"/>
              <a:ea typeface="Meiryo"/>
              <a:cs typeface="Meiryo"/>
              <a:sym typeface="Meiryo"/>
            </a:endParaRPr>
          </a:p>
          <a:p>
            <a:pPr indent="0" lvl="0" marL="0" marR="0" rtl="0" algn="l">
              <a:spcBef>
                <a:spcPts val="0"/>
              </a:spcBef>
              <a:spcAft>
                <a:spcPts val="0"/>
              </a:spcAft>
              <a:buNone/>
            </a:pPr>
            <a:r>
              <a:t/>
            </a:r>
            <a:endParaRPr sz="1800">
              <a:solidFill>
                <a:schemeClr val="dk1"/>
              </a:solidFill>
              <a:latin typeface="Meiryo"/>
              <a:ea typeface="Meiryo"/>
              <a:cs typeface="Meiryo"/>
              <a:sym typeface="Meiryo"/>
            </a:endParaRPr>
          </a:p>
          <a:p>
            <a:pPr indent="0" lvl="0" marL="0" marR="0" rtl="0" algn="l">
              <a:spcBef>
                <a:spcPts val="0"/>
              </a:spcBef>
              <a:spcAft>
                <a:spcPts val="0"/>
              </a:spcAft>
              <a:buNone/>
            </a:pPr>
            <a:r>
              <a:t/>
            </a:r>
            <a:endParaRPr sz="1800">
              <a:solidFill>
                <a:schemeClr val="dk1"/>
              </a:solidFill>
              <a:latin typeface="Meiryo"/>
              <a:ea typeface="Meiryo"/>
              <a:cs typeface="Meiryo"/>
              <a:sym typeface="Meiryo"/>
            </a:endParaRPr>
          </a:p>
          <a:p>
            <a:pPr indent="0" lvl="0" marL="0" marR="0" rtl="0" algn="l">
              <a:spcBef>
                <a:spcPts val="0"/>
              </a:spcBef>
              <a:spcAft>
                <a:spcPts val="0"/>
              </a:spcAft>
              <a:buNone/>
            </a:pPr>
            <a:r>
              <a:rPr b="1" lang="en-US" sz="2800">
                <a:solidFill>
                  <a:schemeClr val="dk1"/>
                </a:solidFill>
                <a:latin typeface="Meiryo"/>
                <a:ea typeface="Meiryo"/>
                <a:cs typeface="Meiryo"/>
                <a:sym typeface="Meiryo"/>
              </a:rPr>
              <a:t>Vision - </a:t>
            </a:r>
            <a:r>
              <a:rPr b="1" lang="en-US" sz="2800">
                <a:solidFill>
                  <a:schemeClr val="dk1"/>
                </a:solidFill>
                <a:latin typeface="Meiryo"/>
                <a:ea typeface="Meiryo"/>
                <a:cs typeface="Meiryo"/>
                <a:sym typeface="Meiryo"/>
              </a:rPr>
              <a:t>Tầm nhìn</a:t>
            </a:r>
            <a:endParaRPr sz="2100">
              <a:solidFill>
                <a:schemeClr val="dk1"/>
              </a:solidFill>
              <a:latin typeface="Meiryo"/>
              <a:ea typeface="Meiryo"/>
              <a:cs typeface="Meiryo"/>
              <a:sym typeface="Meiryo"/>
            </a:endParaRPr>
          </a:p>
          <a:p>
            <a:pPr indent="0" lvl="0" marL="0" marR="0" rtl="0" algn="l">
              <a:spcBef>
                <a:spcPts val="0"/>
              </a:spcBef>
              <a:spcAft>
                <a:spcPts val="0"/>
              </a:spcAft>
              <a:buNone/>
            </a:pPr>
            <a:r>
              <a:rPr lang="en-US" sz="2100">
                <a:solidFill>
                  <a:schemeClr val="dk1"/>
                </a:solidFill>
                <a:latin typeface="Meiryo"/>
                <a:ea typeface="Meiryo"/>
                <a:cs typeface="Meiryo"/>
                <a:sym typeface="Meiryo"/>
              </a:rPr>
              <a:t>Trở thành một công ty có thể thay đổi tương lai bằng sự kết hợp giữa ý tưởng và công nghệ</a:t>
            </a:r>
            <a:endParaRPr sz="2100">
              <a:solidFill>
                <a:schemeClr val="dk1"/>
              </a:solidFill>
              <a:latin typeface="Meiryo"/>
              <a:ea typeface="Meiryo"/>
              <a:cs typeface="Meiryo"/>
              <a:sym typeface="Meiryo"/>
            </a:endParaRPr>
          </a:p>
          <a:p>
            <a:pPr indent="0" lvl="0" marL="0" marR="0" rtl="0" algn="l">
              <a:spcBef>
                <a:spcPts val="0"/>
              </a:spcBef>
              <a:spcAft>
                <a:spcPts val="0"/>
              </a:spcAft>
              <a:buNone/>
            </a:pPr>
            <a:r>
              <a:t/>
            </a:r>
            <a:endParaRPr sz="2800">
              <a:solidFill>
                <a:schemeClr val="dk1"/>
              </a:solidFill>
              <a:latin typeface="Meiryo"/>
              <a:ea typeface="Meiryo"/>
              <a:cs typeface="Meiryo"/>
              <a:sym typeface="Meiryo"/>
            </a:endParaRPr>
          </a:p>
          <a:p>
            <a:pPr indent="0" lvl="0" marL="0" marR="0" rtl="0" algn="l">
              <a:spcBef>
                <a:spcPts val="0"/>
              </a:spcBef>
              <a:spcAft>
                <a:spcPts val="0"/>
              </a:spcAft>
              <a:buNone/>
            </a:pPr>
            <a:r>
              <a:rPr b="1" lang="en-US" sz="2800">
                <a:solidFill>
                  <a:schemeClr val="dk1"/>
                </a:solidFill>
                <a:latin typeface="Meiryo"/>
                <a:ea typeface="Meiryo"/>
                <a:cs typeface="Meiryo"/>
                <a:sym typeface="Meiryo"/>
              </a:rPr>
              <a:t>Value -  </a:t>
            </a:r>
            <a:r>
              <a:rPr b="1" lang="en-US" sz="2800">
                <a:solidFill>
                  <a:schemeClr val="dk1"/>
                </a:solidFill>
                <a:latin typeface="Meiryo"/>
                <a:ea typeface="Meiryo"/>
                <a:cs typeface="Meiryo"/>
                <a:sym typeface="Meiryo"/>
              </a:rPr>
              <a:t>Giá trị</a:t>
            </a:r>
            <a:endParaRPr/>
          </a:p>
          <a:p>
            <a:pPr indent="0" lvl="0" marL="0" marR="0" rtl="0" algn="l">
              <a:spcBef>
                <a:spcPts val="0"/>
              </a:spcBef>
              <a:spcAft>
                <a:spcPts val="0"/>
              </a:spcAft>
              <a:buNone/>
            </a:pPr>
            <a:r>
              <a:rPr lang="en-US" sz="2200">
                <a:solidFill>
                  <a:schemeClr val="dk1"/>
                </a:solidFill>
                <a:latin typeface="Meiryo"/>
                <a:ea typeface="Meiryo"/>
                <a:cs typeface="Meiryo"/>
                <a:sym typeface="Meiryo"/>
              </a:rPr>
              <a:t> 1. Tốc độ,   2. Thử thách,   3. Gắn bó, triệt để</a:t>
            </a:r>
            <a:endParaRPr sz="2200">
              <a:solidFill>
                <a:schemeClr val="dk1"/>
              </a:solidFill>
              <a:latin typeface="Meiryo"/>
              <a:ea typeface="Meiryo"/>
              <a:cs typeface="Meiryo"/>
              <a:sym typeface="Meiryo"/>
            </a:endParaRPr>
          </a:p>
          <a:p>
            <a:pPr indent="0" lvl="0" marL="0" marR="0" rtl="0" algn="l">
              <a:spcBef>
                <a:spcPts val="0"/>
              </a:spcBef>
              <a:spcAft>
                <a:spcPts val="0"/>
              </a:spcAft>
              <a:buNone/>
            </a:pPr>
            <a:r>
              <a:t/>
            </a:r>
            <a:endParaRPr sz="2200">
              <a:solidFill>
                <a:schemeClr val="dk1"/>
              </a:solidFill>
              <a:latin typeface="Meiryo"/>
              <a:ea typeface="Meiryo"/>
              <a:cs typeface="Meiryo"/>
              <a:sym typeface="Meiryo"/>
            </a:endParaRPr>
          </a:p>
        </p:txBody>
      </p:sp>
      <p:sp>
        <p:nvSpPr>
          <p:cNvPr id="138" name="Google Shape;138;p6"/>
          <p:cNvSpPr/>
          <p:nvPr/>
        </p:nvSpPr>
        <p:spPr>
          <a:xfrm>
            <a:off x="1486954" y="748963"/>
            <a:ext cx="6170092" cy="597238"/>
          </a:xfrm>
          <a:prstGeom prst="roundRect">
            <a:avLst>
              <a:gd fmla="val 218" name="adj"/>
            </a:avLst>
          </a:prstGeom>
          <a:solidFill>
            <a:srgbClr val="FFFFFF"/>
          </a:solidFill>
          <a:ln cap="sq" cmpd="sng" w="38100">
            <a:solidFill>
              <a:srgbClr val="00B0F0"/>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Clr>
                <a:schemeClr val="dk1"/>
              </a:buClr>
              <a:buSzPts val="2600"/>
              <a:buFont typeface="Times New Roman"/>
              <a:buNone/>
            </a:pPr>
            <a:r>
              <a:rPr b="1" lang="en-US" sz="2600">
                <a:solidFill>
                  <a:schemeClr val="dk1"/>
                </a:solidFill>
                <a:latin typeface="Meiryo"/>
                <a:ea typeface="Meiryo"/>
                <a:cs typeface="Meiryo"/>
                <a:sym typeface="Meiryo"/>
              </a:rPr>
              <a:t>LINKBAL </a:t>
            </a:r>
            <a:r>
              <a:rPr b="1" lang="en-US" sz="2200">
                <a:solidFill>
                  <a:schemeClr val="dk1"/>
                </a:solidFill>
                <a:latin typeface="Meiryo"/>
                <a:ea typeface="Meiryo"/>
                <a:cs typeface="Meiryo"/>
                <a:sym typeface="Meiryo"/>
              </a:rPr>
              <a:t>(Link Global：</a:t>
            </a:r>
            <a:r>
              <a:rPr b="1" lang="en-US" sz="2400">
                <a:solidFill>
                  <a:schemeClr val="dk1"/>
                </a:solidFill>
                <a:latin typeface="Calibri"/>
                <a:ea typeface="Calibri"/>
                <a:cs typeface="Calibri"/>
                <a:sym typeface="Calibri"/>
              </a:rPr>
              <a:t>Kết nối thế giới)</a:t>
            </a:r>
            <a:endParaRPr b="1" sz="2200">
              <a:solidFill>
                <a:schemeClr val="dk1"/>
              </a:solidFill>
              <a:latin typeface="Meiryo"/>
              <a:ea typeface="Meiryo"/>
              <a:cs typeface="Meiryo"/>
              <a:sym typeface="Meiryo"/>
            </a:endParaRPr>
          </a:p>
        </p:txBody>
      </p:sp>
      <p:sp>
        <p:nvSpPr>
          <p:cNvPr id="139" name="Google Shape;139;p6"/>
          <p:cNvSpPr/>
          <p:nvPr/>
        </p:nvSpPr>
        <p:spPr>
          <a:xfrm>
            <a:off x="265569" y="1920763"/>
            <a:ext cx="8337000" cy="4745400"/>
          </a:xfrm>
          <a:prstGeom prst="roundRect">
            <a:avLst>
              <a:gd fmla="val 16667" name="adj"/>
            </a:avLst>
          </a:prstGeom>
          <a:noFill/>
          <a:ln cap="flat" cmpd="sng" w="38100">
            <a:solidFill>
              <a:srgbClr val="00B0F0"/>
            </a:solidFill>
            <a:prstDash val="solid"/>
            <a:miter lim="800000"/>
            <a:headEnd len="sm" w="sm" type="none"/>
            <a:tailEnd len="sm" w="sm" type="none"/>
          </a:ln>
          <a:effectLst>
            <a:outerShdw blurRad="50800" rotWithShape="0" algn="ctr" dir="5400000" dist="50800">
              <a:srgbClr val="000000">
                <a:alpha val="98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900">
              <a:solidFill>
                <a:schemeClr val="dk2"/>
              </a:solidFill>
              <a:latin typeface="Meiryo"/>
              <a:ea typeface="Meiryo"/>
              <a:cs typeface="Meiryo"/>
              <a:sym typeface="Meiry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7"/>
          <p:cNvSpPr/>
          <p:nvPr/>
        </p:nvSpPr>
        <p:spPr>
          <a:xfrm>
            <a:off x="6117289" y="1911245"/>
            <a:ext cx="2700000" cy="4425983"/>
          </a:xfrm>
          <a:prstGeom prst="rect">
            <a:avLst/>
          </a:prstGeom>
          <a:solidFill>
            <a:srgbClr val="DDF4FF"/>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45" name="Google Shape;145;p7"/>
          <p:cNvSpPr/>
          <p:nvPr/>
        </p:nvSpPr>
        <p:spPr>
          <a:xfrm>
            <a:off x="325243" y="1911246"/>
            <a:ext cx="2700000" cy="4421784"/>
          </a:xfrm>
          <a:prstGeom prst="rect">
            <a:avLst/>
          </a:prstGeom>
          <a:solidFill>
            <a:srgbClr val="DDF4FF"/>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46" name="Google Shape;146;p7"/>
          <p:cNvSpPr/>
          <p:nvPr/>
        </p:nvSpPr>
        <p:spPr>
          <a:xfrm>
            <a:off x="3222885" y="1911245"/>
            <a:ext cx="2700000" cy="4425984"/>
          </a:xfrm>
          <a:prstGeom prst="rect">
            <a:avLst/>
          </a:prstGeom>
          <a:solidFill>
            <a:srgbClr val="DDF4FF"/>
          </a:solidFill>
          <a:ln cap="flat" cmpd="sng" w="1905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147" name="Google Shape;147;p7"/>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Trang vận hành</a:t>
            </a:r>
            <a:endParaRPr sz="2400">
              <a:solidFill>
                <a:schemeClr val="dk1"/>
              </a:solidFill>
              <a:latin typeface="Times New Roman"/>
              <a:ea typeface="Times New Roman"/>
              <a:cs typeface="Times New Roman"/>
              <a:sym typeface="Times New Roman"/>
            </a:endParaRPr>
          </a:p>
        </p:txBody>
      </p:sp>
      <p:sp>
        <p:nvSpPr>
          <p:cNvPr id="148" name="Google Shape;148;p7"/>
          <p:cNvSpPr txBox="1"/>
          <p:nvPr/>
        </p:nvSpPr>
        <p:spPr>
          <a:xfrm>
            <a:off x="230456" y="2281309"/>
            <a:ext cx="2889574" cy="33208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2000">
                <a:solidFill>
                  <a:srgbClr val="00B0F0"/>
                </a:solidFill>
                <a:latin typeface="Times New Roman"/>
                <a:ea typeface="Times New Roman"/>
                <a:cs typeface="Times New Roman"/>
                <a:sym typeface="Times New Roman"/>
              </a:rPr>
              <a:t>EC site sự kiện</a:t>
            </a:r>
            <a:endParaRPr b="1" sz="2000">
              <a:solidFill>
                <a:srgbClr val="00B0F0"/>
              </a:solidFill>
              <a:latin typeface="Times New Roman"/>
              <a:ea typeface="Times New Roman"/>
              <a:cs typeface="Times New Roman"/>
              <a:sym typeface="Times New Roman"/>
            </a:endParaRPr>
          </a:p>
        </p:txBody>
      </p:sp>
      <p:sp>
        <p:nvSpPr>
          <p:cNvPr id="149" name="Google Shape;149;p7"/>
          <p:cNvSpPr txBox="1"/>
          <p:nvPr/>
        </p:nvSpPr>
        <p:spPr>
          <a:xfrm>
            <a:off x="6180300" y="2282606"/>
            <a:ext cx="2573978" cy="33208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2000">
                <a:solidFill>
                  <a:srgbClr val="00B0F0"/>
                </a:solidFill>
                <a:latin typeface="Times New Roman"/>
                <a:ea typeface="Times New Roman"/>
                <a:cs typeface="Times New Roman"/>
                <a:sym typeface="Times New Roman"/>
              </a:rPr>
              <a:t>Vận hành WEB</a:t>
            </a:r>
            <a:endParaRPr b="1" sz="2000">
              <a:solidFill>
                <a:srgbClr val="00B0F0"/>
              </a:solidFill>
              <a:latin typeface="Times New Roman"/>
              <a:ea typeface="Times New Roman"/>
              <a:cs typeface="Times New Roman"/>
              <a:sym typeface="Times New Roman"/>
            </a:endParaRPr>
          </a:p>
        </p:txBody>
      </p:sp>
      <p:sp>
        <p:nvSpPr>
          <p:cNvPr id="150" name="Google Shape;150;p7"/>
          <p:cNvSpPr/>
          <p:nvPr/>
        </p:nvSpPr>
        <p:spPr>
          <a:xfrm>
            <a:off x="1501386" y="749654"/>
            <a:ext cx="6265519" cy="949876"/>
          </a:xfrm>
          <a:prstGeom prst="roundRect">
            <a:avLst>
              <a:gd fmla="val 218" name="adj"/>
            </a:avLst>
          </a:prstGeom>
          <a:solidFill>
            <a:srgbClr val="FFFFFF"/>
          </a:solidFill>
          <a:ln cap="sq"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Vận hành site, app hỗ trợ hoạt động gặp mặt </a:t>
            </a:r>
            <a:endParaRPr/>
          </a:p>
          <a:p>
            <a:pPr indent="0" lvl="0" marL="0" marR="0" rtl="0" algn="ctr">
              <a:spcBef>
                <a:spcPts val="0"/>
              </a:spcBef>
              <a:spcAft>
                <a:spcPts val="0"/>
              </a:spcAft>
              <a:buNone/>
            </a:pPr>
            <a:r>
              <a:rPr b="1" lang="en-US" sz="2400">
                <a:solidFill>
                  <a:schemeClr val="dk1"/>
                </a:solidFill>
                <a:latin typeface="Times New Roman"/>
                <a:ea typeface="Times New Roman"/>
                <a:cs typeface="Times New Roman"/>
                <a:sym typeface="Times New Roman"/>
              </a:rPr>
              <a:t>tìm hiểu cho hôn nhân</a:t>
            </a:r>
            <a:endParaRPr b="1" sz="2400">
              <a:solidFill>
                <a:schemeClr val="dk1"/>
              </a:solidFill>
              <a:latin typeface="Times New Roman"/>
              <a:ea typeface="Times New Roman"/>
              <a:cs typeface="Times New Roman"/>
              <a:sym typeface="Times New Roman"/>
            </a:endParaRPr>
          </a:p>
        </p:txBody>
      </p:sp>
      <p:sp>
        <p:nvSpPr>
          <p:cNvPr id="151" name="Google Shape;151;p7"/>
          <p:cNvSpPr txBox="1"/>
          <p:nvPr/>
        </p:nvSpPr>
        <p:spPr>
          <a:xfrm>
            <a:off x="3215506" y="2111819"/>
            <a:ext cx="2729743" cy="76089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2000">
                <a:solidFill>
                  <a:srgbClr val="00B0F0"/>
                </a:solidFill>
                <a:latin typeface="Times New Roman"/>
                <a:ea typeface="Times New Roman"/>
                <a:cs typeface="Times New Roman"/>
                <a:sym typeface="Times New Roman"/>
              </a:rPr>
              <a:t>Matching app </a:t>
            </a:r>
            <a:endParaRPr/>
          </a:p>
          <a:p>
            <a:pPr indent="0" lvl="0" marL="0" marR="0" rtl="0" algn="ctr">
              <a:spcBef>
                <a:spcPts val="0"/>
              </a:spcBef>
              <a:spcAft>
                <a:spcPts val="0"/>
              </a:spcAft>
              <a:buNone/>
            </a:pPr>
            <a:r>
              <a:rPr b="1" lang="en-US" sz="2000">
                <a:solidFill>
                  <a:srgbClr val="00B0F0"/>
                </a:solidFill>
                <a:latin typeface="Times New Roman"/>
                <a:ea typeface="Times New Roman"/>
                <a:cs typeface="Times New Roman"/>
                <a:sym typeface="Times New Roman"/>
              </a:rPr>
              <a:t>Cho tình yêu, hôn nhân</a:t>
            </a:r>
            <a:endParaRPr b="1" sz="2400">
              <a:solidFill>
                <a:srgbClr val="00B0F0"/>
              </a:solidFill>
              <a:latin typeface="Times New Roman"/>
              <a:ea typeface="Times New Roman"/>
              <a:cs typeface="Times New Roman"/>
              <a:sym typeface="Times New Roman"/>
            </a:endParaRPr>
          </a:p>
        </p:txBody>
      </p:sp>
      <p:sp>
        <p:nvSpPr>
          <p:cNvPr id="152" name="Google Shape;152;p7"/>
          <p:cNvSpPr/>
          <p:nvPr/>
        </p:nvSpPr>
        <p:spPr>
          <a:xfrm>
            <a:off x="3486860" y="3137301"/>
            <a:ext cx="2223412" cy="1980000"/>
          </a:xfrm>
          <a:prstGeom prst="roundRect">
            <a:avLst>
              <a:gd fmla="val 16667" name="adj"/>
            </a:avLst>
          </a:prstGeom>
          <a:solidFill>
            <a:schemeClr val="lt1"/>
          </a:solidFill>
          <a:ln cap="flat" cmpd="sng" w="38100">
            <a:solidFill>
              <a:srgbClr val="8296B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Times New Roman"/>
              <a:ea typeface="Times New Roman"/>
              <a:cs typeface="Times New Roman"/>
              <a:sym typeface="Times New Roman"/>
            </a:endParaRPr>
          </a:p>
        </p:txBody>
      </p:sp>
      <p:sp>
        <p:nvSpPr>
          <p:cNvPr id="153" name="Google Shape;153;p7"/>
          <p:cNvSpPr/>
          <p:nvPr/>
        </p:nvSpPr>
        <p:spPr>
          <a:xfrm>
            <a:off x="3462846" y="4196978"/>
            <a:ext cx="2340000" cy="833178"/>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『Couplink(カップリンク)』</a:t>
            </a:r>
            <a:endParaRPr/>
          </a:p>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　Dịch vụ matching hội viên để giao lưu tìm người yêu hoặc tiến tới hôn nhân.</a:t>
            </a:r>
            <a:endParaRPr sz="1200">
              <a:solidFill>
                <a:schemeClr val="dk1"/>
              </a:solidFill>
              <a:latin typeface="Times New Roman"/>
              <a:ea typeface="Times New Roman"/>
              <a:cs typeface="Times New Roman"/>
              <a:sym typeface="Times New Roman"/>
            </a:endParaRPr>
          </a:p>
        </p:txBody>
      </p:sp>
      <p:pic>
        <p:nvPicPr>
          <p:cNvPr id="154" name="Google Shape;154;p7"/>
          <p:cNvPicPr preferRelativeResize="0"/>
          <p:nvPr/>
        </p:nvPicPr>
        <p:blipFill rotWithShape="1">
          <a:blip r:embed="rId3">
            <a:alphaModFix/>
          </a:blip>
          <a:srcRect b="0" l="0" r="0" t="0"/>
          <a:stretch/>
        </p:blipFill>
        <p:spPr>
          <a:xfrm>
            <a:off x="3752016" y="3419212"/>
            <a:ext cx="1660992" cy="475820"/>
          </a:xfrm>
          <a:prstGeom prst="rect">
            <a:avLst/>
          </a:prstGeom>
          <a:noFill/>
          <a:ln>
            <a:noFill/>
          </a:ln>
        </p:spPr>
      </p:pic>
      <p:sp>
        <p:nvSpPr>
          <p:cNvPr id="155" name="Google Shape;155;p7"/>
          <p:cNvSpPr/>
          <p:nvPr/>
        </p:nvSpPr>
        <p:spPr>
          <a:xfrm>
            <a:off x="563537" y="3114328"/>
            <a:ext cx="2223412" cy="1980000"/>
          </a:xfrm>
          <a:prstGeom prst="roundRect">
            <a:avLst>
              <a:gd fmla="val 16667" name="adj"/>
            </a:avLst>
          </a:prstGeom>
          <a:solidFill>
            <a:schemeClr val="lt1"/>
          </a:solidFill>
          <a:ln cap="flat" cmpd="sng" w="38100">
            <a:solidFill>
              <a:srgbClr val="8296B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Times New Roman"/>
              <a:ea typeface="Times New Roman"/>
              <a:cs typeface="Times New Roman"/>
              <a:sym typeface="Times New Roman"/>
            </a:endParaRPr>
          </a:p>
        </p:txBody>
      </p:sp>
      <p:sp>
        <p:nvSpPr>
          <p:cNvPr id="156" name="Google Shape;156;p7"/>
          <p:cNvSpPr/>
          <p:nvPr/>
        </p:nvSpPr>
        <p:spPr>
          <a:xfrm>
            <a:off x="560287" y="4420861"/>
            <a:ext cx="2229912" cy="648512"/>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『Machicon Japan』</a:t>
            </a:r>
            <a:endParaRPr/>
          </a:p>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　EC site về sự kiện  giao lưu tìm người  yêu</a:t>
            </a:r>
            <a:endParaRPr sz="1200">
              <a:solidFill>
                <a:schemeClr val="dk1"/>
              </a:solidFill>
              <a:latin typeface="Times New Roman"/>
              <a:ea typeface="Times New Roman"/>
              <a:cs typeface="Times New Roman"/>
              <a:sym typeface="Times New Roman"/>
            </a:endParaRPr>
          </a:p>
        </p:txBody>
      </p:sp>
      <p:pic>
        <p:nvPicPr>
          <p:cNvPr id="157" name="Google Shape;157;p7"/>
          <p:cNvPicPr preferRelativeResize="0"/>
          <p:nvPr/>
        </p:nvPicPr>
        <p:blipFill rotWithShape="1">
          <a:blip r:embed="rId4">
            <a:alphaModFix/>
          </a:blip>
          <a:srcRect b="0" l="0" r="0" t="0"/>
          <a:stretch/>
        </p:blipFill>
        <p:spPr>
          <a:xfrm>
            <a:off x="1048430" y="3186546"/>
            <a:ext cx="1253627" cy="1253627"/>
          </a:xfrm>
          <a:prstGeom prst="rect">
            <a:avLst/>
          </a:prstGeom>
          <a:noFill/>
          <a:ln>
            <a:noFill/>
          </a:ln>
        </p:spPr>
      </p:pic>
      <p:sp>
        <p:nvSpPr>
          <p:cNvPr id="158" name="Google Shape;158;p7"/>
          <p:cNvSpPr/>
          <p:nvPr/>
        </p:nvSpPr>
        <p:spPr>
          <a:xfrm>
            <a:off x="6355583" y="3114328"/>
            <a:ext cx="2223412" cy="1980000"/>
          </a:xfrm>
          <a:prstGeom prst="roundRect">
            <a:avLst>
              <a:gd fmla="val 16667" name="adj"/>
            </a:avLst>
          </a:prstGeom>
          <a:solidFill>
            <a:schemeClr val="lt1"/>
          </a:solidFill>
          <a:ln cap="flat" cmpd="sng" w="38100">
            <a:solidFill>
              <a:srgbClr val="8296B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900">
              <a:solidFill>
                <a:schemeClr val="dk2"/>
              </a:solidFill>
              <a:latin typeface="Times New Roman"/>
              <a:ea typeface="Times New Roman"/>
              <a:cs typeface="Times New Roman"/>
              <a:sym typeface="Times New Roman"/>
            </a:endParaRPr>
          </a:p>
        </p:txBody>
      </p:sp>
      <p:sp>
        <p:nvSpPr>
          <p:cNvPr id="159" name="Google Shape;159;p7"/>
          <p:cNvSpPr/>
          <p:nvPr/>
        </p:nvSpPr>
        <p:spPr>
          <a:xfrm>
            <a:off x="6365443" y="4420861"/>
            <a:ext cx="2203693" cy="648512"/>
          </a:xfrm>
          <a:prstGeom prst="rect">
            <a:avLst/>
          </a:prstGeom>
          <a:noFill/>
          <a:ln>
            <a:noFill/>
          </a:ln>
        </p:spPr>
        <p:txBody>
          <a:bodyPr anchorCtr="0" anchor="t" bIns="46800" lIns="90000" spcFirstLastPara="1" rIns="90000" wrap="square" tIns="46800">
            <a:spAutoFit/>
          </a:bodyPr>
          <a:lstStyle/>
          <a:p>
            <a:pPr indent="0" lvl="0" marL="0" marR="0" rtl="0" algn="ctr">
              <a:spcBef>
                <a:spcPts val="0"/>
              </a:spcBef>
              <a:spcAft>
                <a:spcPts val="0"/>
              </a:spcAft>
              <a:buNone/>
            </a:pPr>
            <a:r>
              <a:rPr b="1" lang="en-US" sz="1200">
                <a:solidFill>
                  <a:schemeClr val="dk1"/>
                </a:solidFill>
                <a:latin typeface="Times New Roman"/>
                <a:ea typeface="Times New Roman"/>
                <a:cs typeface="Times New Roman"/>
                <a:sym typeface="Times New Roman"/>
              </a:rPr>
              <a:t>『恋学 KOI-GAKU』</a:t>
            </a:r>
            <a:endParaRPr/>
          </a:p>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Cung cấp nội dung liên quan đến tình yêu</a:t>
            </a:r>
            <a:endParaRPr sz="1200">
              <a:solidFill>
                <a:schemeClr val="dk1"/>
              </a:solidFill>
              <a:latin typeface="Times New Roman"/>
              <a:ea typeface="Times New Roman"/>
              <a:cs typeface="Times New Roman"/>
              <a:sym typeface="Times New Roman"/>
            </a:endParaRPr>
          </a:p>
        </p:txBody>
      </p:sp>
      <p:pic>
        <p:nvPicPr>
          <p:cNvPr descr="恋学[Koi-Gaku]" id="160" name="Google Shape;160;p7"/>
          <p:cNvPicPr preferRelativeResize="0"/>
          <p:nvPr/>
        </p:nvPicPr>
        <p:blipFill rotWithShape="1">
          <a:blip r:embed="rId5">
            <a:alphaModFix/>
          </a:blip>
          <a:srcRect b="0" l="0" r="0" t="0"/>
          <a:stretch/>
        </p:blipFill>
        <p:spPr>
          <a:xfrm>
            <a:off x="6686526" y="3428612"/>
            <a:ext cx="1620989" cy="8833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8"/>
          <p:cNvSpPr/>
          <p:nvPr/>
        </p:nvSpPr>
        <p:spPr>
          <a:xfrm>
            <a:off x="581891" y="769116"/>
            <a:ext cx="7969998"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 Là EC site đặc biệt về sự kiện xuất hiện đầu tiên ở Nhật Bản</a:t>
            </a:r>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■Đăng tải hơn 180 nghìn thông tin sự kiện, tiệc giao lưu hàng năm</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■Số lượng hội viên trên 2 triệu người, Số người tham gia trên 300 nghìn người (before COVID-19)</a:t>
            </a:r>
            <a:endParaRPr/>
          </a:p>
        </p:txBody>
      </p:sp>
      <p:sp>
        <p:nvSpPr>
          <p:cNvPr id="167" name="Google Shape;167;p8"/>
          <p:cNvSpPr txBox="1"/>
          <p:nvPr/>
        </p:nvSpPr>
        <p:spPr>
          <a:xfrm>
            <a:off x="180975" y="71438"/>
            <a:ext cx="7559675" cy="455612"/>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Đặc trưng của trang “Machicon Japan”</a:t>
            </a:r>
            <a:endParaRPr sz="2400">
              <a:solidFill>
                <a:schemeClr val="dk1"/>
              </a:solidFill>
              <a:latin typeface="Times New Roman"/>
              <a:ea typeface="Times New Roman"/>
              <a:cs typeface="Times New Roman"/>
              <a:sym typeface="Times New Roman"/>
            </a:endParaRPr>
          </a:p>
        </p:txBody>
      </p:sp>
      <p:pic>
        <p:nvPicPr>
          <p:cNvPr id="168" name="Google Shape;168;p8"/>
          <p:cNvPicPr preferRelativeResize="0"/>
          <p:nvPr/>
        </p:nvPicPr>
        <p:blipFill rotWithShape="1">
          <a:blip r:embed="rId3">
            <a:alphaModFix/>
          </a:blip>
          <a:srcRect b="0" l="0" r="0" t="0"/>
          <a:stretch/>
        </p:blipFill>
        <p:spPr>
          <a:xfrm>
            <a:off x="3317584" y="2453633"/>
            <a:ext cx="5400000" cy="3547889"/>
          </a:xfrm>
          <a:prstGeom prst="rect">
            <a:avLst/>
          </a:prstGeom>
          <a:noFill/>
          <a:ln>
            <a:noFill/>
          </a:ln>
        </p:spPr>
      </p:pic>
      <p:pic>
        <p:nvPicPr>
          <p:cNvPr id="169" name="Google Shape;169;p8"/>
          <p:cNvPicPr preferRelativeResize="0"/>
          <p:nvPr/>
        </p:nvPicPr>
        <p:blipFill rotWithShape="1">
          <a:blip r:embed="rId4">
            <a:alphaModFix/>
          </a:blip>
          <a:srcRect b="0" l="0" r="0" t="0"/>
          <a:stretch/>
        </p:blipFill>
        <p:spPr>
          <a:xfrm>
            <a:off x="416329" y="2275043"/>
            <a:ext cx="2520000" cy="421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idx="11" type="ftr"/>
          </p:nvPr>
        </p:nvSpPr>
        <p:spPr>
          <a:xfrm>
            <a:off x="2857500" y="6356350"/>
            <a:ext cx="3592798" cy="3651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Copyright © Linkbal Inc. All Rights Reserved.</a:t>
            </a:r>
            <a:endParaRPr sz="1100">
              <a:latin typeface="Times New Roman"/>
              <a:ea typeface="Times New Roman"/>
              <a:cs typeface="Times New Roman"/>
              <a:sym typeface="Times New Roman"/>
            </a:endParaRPr>
          </a:p>
        </p:txBody>
      </p:sp>
      <p:sp>
        <p:nvSpPr>
          <p:cNvPr id="175" name="Google Shape;175;p10"/>
          <p:cNvSpPr/>
          <p:nvPr/>
        </p:nvSpPr>
        <p:spPr>
          <a:xfrm>
            <a:off x="2133899" y="2232091"/>
            <a:ext cx="5040000" cy="2880000"/>
          </a:xfrm>
          <a:prstGeom prst="ellipse">
            <a:avLst/>
          </a:prstGeom>
          <a:noFill/>
          <a:ln cap="flat" cmpd="sng" w="762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dk2"/>
                </a:solidFill>
                <a:latin typeface="Times New Roman"/>
                <a:ea typeface="Times New Roman"/>
                <a:cs typeface="Times New Roman"/>
                <a:sym typeface="Times New Roman"/>
              </a:rPr>
              <a:t>Chi tiêu</a:t>
            </a:r>
            <a:endParaRPr b="1" sz="4800">
              <a:solidFill>
                <a:schemeClr val="dk2"/>
              </a:solidFill>
              <a:latin typeface="Times New Roman"/>
              <a:ea typeface="Times New Roman"/>
              <a:cs typeface="Times New Roman"/>
              <a:sym typeface="Times New Roman"/>
            </a:endParaRPr>
          </a:p>
        </p:txBody>
      </p:sp>
      <p:sp>
        <p:nvSpPr>
          <p:cNvPr id="176" name="Google Shape;176;p10"/>
          <p:cNvSpPr/>
          <p:nvPr/>
        </p:nvSpPr>
        <p:spPr>
          <a:xfrm>
            <a:off x="6334380" y="4120213"/>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Du lịch</a:t>
            </a:r>
            <a:endParaRPr sz="2000">
              <a:solidFill>
                <a:schemeClr val="dk2"/>
              </a:solidFill>
              <a:latin typeface="Times New Roman"/>
              <a:ea typeface="Times New Roman"/>
              <a:cs typeface="Times New Roman"/>
              <a:sym typeface="Times New Roman"/>
            </a:endParaRPr>
          </a:p>
        </p:txBody>
      </p:sp>
      <p:sp>
        <p:nvSpPr>
          <p:cNvPr id="177" name="Google Shape;177;p10"/>
          <p:cNvSpPr/>
          <p:nvPr/>
        </p:nvSpPr>
        <p:spPr>
          <a:xfrm>
            <a:off x="1372595" y="5098912"/>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2"/>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600">
                <a:solidFill>
                  <a:schemeClr val="dk2"/>
                </a:solidFill>
                <a:latin typeface="Times New Roman"/>
                <a:ea typeface="Times New Roman"/>
                <a:cs typeface="Times New Roman"/>
                <a:sym typeface="Times New Roman"/>
              </a:rPr>
              <a:t>Trải nghiệm</a:t>
            </a:r>
            <a:endParaRPr sz="1600">
              <a:solidFill>
                <a:schemeClr val="dk2"/>
              </a:solidFill>
              <a:latin typeface="Times New Roman"/>
              <a:ea typeface="Times New Roman"/>
              <a:cs typeface="Times New Roman"/>
              <a:sym typeface="Times New Roman"/>
            </a:endParaRPr>
          </a:p>
        </p:txBody>
      </p:sp>
      <p:sp>
        <p:nvSpPr>
          <p:cNvPr id="178" name="Google Shape;178;p10"/>
          <p:cNvSpPr/>
          <p:nvPr/>
        </p:nvSpPr>
        <p:spPr>
          <a:xfrm>
            <a:off x="1405037" y="936629"/>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Times New Roman"/>
                <a:ea typeface="Times New Roman"/>
                <a:cs typeface="Times New Roman"/>
                <a:sym typeface="Times New Roman"/>
              </a:rPr>
              <a:t>Sở thích</a:t>
            </a:r>
            <a:endParaRPr sz="2400">
              <a:solidFill>
                <a:schemeClr val="dk2"/>
              </a:solidFill>
              <a:latin typeface="Times New Roman"/>
              <a:ea typeface="Times New Roman"/>
              <a:cs typeface="Times New Roman"/>
              <a:sym typeface="Times New Roman"/>
            </a:endParaRPr>
          </a:p>
        </p:txBody>
      </p:sp>
      <p:sp>
        <p:nvSpPr>
          <p:cNvPr id="179" name="Google Shape;179;p10"/>
          <p:cNvSpPr/>
          <p:nvPr/>
        </p:nvSpPr>
        <p:spPr>
          <a:xfrm>
            <a:off x="996651" y="2955063"/>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2"/>
              </a:solidFill>
              <a:latin typeface="Times New Roman"/>
              <a:ea typeface="Times New Roman"/>
              <a:cs typeface="Times New Roman"/>
              <a:sym typeface="Times New Roman"/>
            </a:endParaRPr>
          </a:p>
          <a:p>
            <a:pPr indent="0" lvl="0" marL="0" marR="0" rtl="0" algn="ctr">
              <a:spcBef>
                <a:spcPts val="0"/>
              </a:spcBef>
              <a:spcAft>
                <a:spcPts val="0"/>
              </a:spcAft>
              <a:buNone/>
            </a:pPr>
            <a:r>
              <a:rPr lang="en-US" sz="1600">
                <a:solidFill>
                  <a:schemeClr val="dk2"/>
                </a:solidFill>
                <a:latin typeface="Times New Roman"/>
                <a:ea typeface="Times New Roman"/>
                <a:cs typeface="Times New Roman"/>
                <a:sym typeface="Times New Roman"/>
              </a:rPr>
              <a:t>Xem thể thao</a:t>
            </a:r>
            <a:endParaRPr sz="1600">
              <a:solidFill>
                <a:schemeClr val="dk2"/>
              </a:solidFill>
              <a:latin typeface="Times New Roman"/>
              <a:ea typeface="Times New Roman"/>
              <a:cs typeface="Times New Roman"/>
              <a:sym typeface="Times New Roman"/>
            </a:endParaRPr>
          </a:p>
        </p:txBody>
      </p:sp>
      <p:sp>
        <p:nvSpPr>
          <p:cNvPr id="180" name="Google Shape;180;p10"/>
          <p:cNvSpPr/>
          <p:nvPr/>
        </p:nvSpPr>
        <p:spPr>
          <a:xfrm>
            <a:off x="3953317" y="4742342"/>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Học hành</a:t>
            </a:r>
            <a:endParaRPr sz="2000">
              <a:solidFill>
                <a:schemeClr val="dk2"/>
              </a:solidFill>
              <a:latin typeface="Times New Roman"/>
              <a:ea typeface="Times New Roman"/>
              <a:cs typeface="Times New Roman"/>
              <a:sym typeface="Times New Roman"/>
            </a:endParaRPr>
          </a:p>
        </p:txBody>
      </p:sp>
      <p:sp>
        <p:nvSpPr>
          <p:cNvPr id="181" name="Google Shape;181;p10"/>
          <p:cNvSpPr/>
          <p:nvPr/>
        </p:nvSpPr>
        <p:spPr>
          <a:xfrm>
            <a:off x="5208372" y="4479095"/>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00">
                <a:solidFill>
                  <a:schemeClr val="dk2"/>
                </a:solidFill>
                <a:latin typeface="Times New Roman"/>
                <a:ea typeface="Times New Roman"/>
                <a:cs typeface="Times New Roman"/>
                <a:sym typeface="Times New Roman"/>
              </a:rPr>
              <a:t>Hòa nhạc</a:t>
            </a:r>
            <a:endParaRPr sz="1300">
              <a:solidFill>
                <a:schemeClr val="dk2"/>
              </a:solidFill>
              <a:latin typeface="Times New Roman"/>
              <a:ea typeface="Times New Roman"/>
              <a:cs typeface="Times New Roman"/>
              <a:sym typeface="Times New Roman"/>
            </a:endParaRPr>
          </a:p>
        </p:txBody>
      </p:sp>
      <p:sp>
        <p:nvSpPr>
          <p:cNvPr id="182" name="Google Shape;182;p10"/>
          <p:cNvSpPr/>
          <p:nvPr/>
        </p:nvSpPr>
        <p:spPr>
          <a:xfrm>
            <a:off x="6871147" y="3039095"/>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2"/>
                </a:solidFill>
                <a:latin typeface="Times New Roman"/>
                <a:ea typeface="Times New Roman"/>
                <a:cs typeface="Times New Roman"/>
                <a:sym typeface="Times New Roman"/>
              </a:rPr>
              <a:t>Xem phim</a:t>
            </a:r>
            <a:endParaRPr sz="2400">
              <a:solidFill>
                <a:schemeClr val="dk2"/>
              </a:solidFill>
              <a:latin typeface="Times New Roman"/>
              <a:ea typeface="Times New Roman"/>
              <a:cs typeface="Times New Roman"/>
              <a:sym typeface="Times New Roman"/>
            </a:endParaRPr>
          </a:p>
        </p:txBody>
      </p:sp>
      <p:sp>
        <p:nvSpPr>
          <p:cNvPr id="183" name="Google Shape;183;p10"/>
          <p:cNvSpPr/>
          <p:nvPr/>
        </p:nvSpPr>
        <p:spPr>
          <a:xfrm>
            <a:off x="2721378" y="4568334"/>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2"/>
                </a:solidFill>
                <a:latin typeface="Times New Roman"/>
                <a:ea typeface="Times New Roman"/>
                <a:cs typeface="Times New Roman"/>
                <a:sym typeface="Times New Roman"/>
              </a:rPr>
              <a:t>Sự kiện</a:t>
            </a:r>
            <a:endParaRPr sz="1600">
              <a:solidFill>
                <a:schemeClr val="dk2"/>
              </a:solidFill>
              <a:latin typeface="Times New Roman"/>
              <a:ea typeface="Times New Roman"/>
              <a:cs typeface="Times New Roman"/>
              <a:sym typeface="Times New Roman"/>
            </a:endParaRPr>
          </a:p>
        </p:txBody>
      </p:sp>
      <p:sp>
        <p:nvSpPr>
          <p:cNvPr id="184" name="Google Shape;184;p10"/>
          <p:cNvSpPr/>
          <p:nvPr/>
        </p:nvSpPr>
        <p:spPr>
          <a:xfrm>
            <a:off x="2630187" y="1370425"/>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Nâng cao kỹ năng</a:t>
            </a:r>
            <a:endParaRPr sz="1800">
              <a:solidFill>
                <a:schemeClr val="dk2"/>
              </a:solidFill>
              <a:latin typeface="Times New Roman"/>
              <a:ea typeface="Times New Roman"/>
              <a:cs typeface="Times New Roman"/>
              <a:sym typeface="Times New Roman"/>
            </a:endParaRPr>
          </a:p>
        </p:txBody>
      </p:sp>
      <p:sp>
        <p:nvSpPr>
          <p:cNvPr id="185" name="Google Shape;185;p10"/>
          <p:cNvSpPr/>
          <p:nvPr/>
        </p:nvSpPr>
        <p:spPr>
          <a:xfrm>
            <a:off x="3919065" y="1219094"/>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Gặp gỡ bạn bè</a:t>
            </a:r>
            <a:endParaRPr sz="1800">
              <a:solidFill>
                <a:schemeClr val="dk2"/>
              </a:solidFill>
              <a:latin typeface="Times New Roman"/>
              <a:ea typeface="Times New Roman"/>
              <a:cs typeface="Times New Roman"/>
              <a:sym typeface="Times New Roman"/>
            </a:endParaRPr>
          </a:p>
        </p:txBody>
      </p:sp>
      <p:sp>
        <p:nvSpPr>
          <p:cNvPr id="186" name="Google Shape;186;p10"/>
          <p:cNvSpPr/>
          <p:nvPr/>
        </p:nvSpPr>
        <p:spPr>
          <a:xfrm>
            <a:off x="5202707" y="1393102"/>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Tiệc tùng</a:t>
            </a:r>
            <a:endParaRPr sz="1800">
              <a:solidFill>
                <a:schemeClr val="dk2"/>
              </a:solidFill>
              <a:latin typeface="Times New Roman"/>
              <a:ea typeface="Times New Roman"/>
              <a:cs typeface="Times New Roman"/>
              <a:sym typeface="Times New Roman"/>
            </a:endParaRPr>
          </a:p>
        </p:txBody>
      </p:sp>
      <p:sp>
        <p:nvSpPr>
          <p:cNvPr id="187" name="Google Shape;187;p10"/>
          <p:cNvSpPr/>
          <p:nvPr/>
        </p:nvSpPr>
        <p:spPr>
          <a:xfrm>
            <a:off x="6456023" y="1890814"/>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Giao lưu </a:t>
            </a:r>
            <a:endParaRPr sz="2000">
              <a:solidFill>
                <a:schemeClr val="dk2"/>
              </a:solidFill>
              <a:latin typeface="Times New Roman"/>
              <a:ea typeface="Times New Roman"/>
              <a:cs typeface="Times New Roman"/>
              <a:sym typeface="Times New Roman"/>
            </a:endParaRPr>
          </a:p>
        </p:txBody>
      </p:sp>
      <p:sp>
        <p:nvSpPr>
          <p:cNvPr id="188" name="Google Shape;188;p10"/>
          <p:cNvSpPr/>
          <p:nvPr/>
        </p:nvSpPr>
        <p:spPr>
          <a:xfrm>
            <a:off x="6379480" y="896316"/>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Đồ ăn</a:t>
            </a:r>
            <a:endParaRPr sz="2000">
              <a:solidFill>
                <a:schemeClr val="dk2"/>
              </a:solidFill>
              <a:latin typeface="Times New Roman"/>
              <a:ea typeface="Times New Roman"/>
              <a:cs typeface="Times New Roman"/>
              <a:sym typeface="Times New Roman"/>
            </a:endParaRPr>
          </a:p>
        </p:txBody>
      </p:sp>
      <p:sp>
        <p:nvSpPr>
          <p:cNvPr id="189" name="Google Shape;189;p10"/>
          <p:cNvSpPr/>
          <p:nvPr/>
        </p:nvSpPr>
        <p:spPr>
          <a:xfrm>
            <a:off x="1551124" y="4162165"/>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Âm nhạc</a:t>
            </a:r>
            <a:endParaRPr sz="1800">
              <a:solidFill>
                <a:schemeClr val="dk2"/>
              </a:solidFill>
              <a:latin typeface="Times New Roman"/>
              <a:ea typeface="Times New Roman"/>
              <a:cs typeface="Times New Roman"/>
              <a:sym typeface="Times New Roman"/>
            </a:endParaRPr>
          </a:p>
        </p:txBody>
      </p:sp>
      <p:sp>
        <p:nvSpPr>
          <p:cNvPr id="190" name="Google Shape;190;p10"/>
          <p:cNvSpPr/>
          <p:nvPr/>
        </p:nvSpPr>
        <p:spPr>
          <a:xfrm>
            <a:off x="6421134" y="5029067"/>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Ăn uống</a:t>
            </a:r>
            <a:endParaRPr sz="1800">
              <a:solidFill>
                <a:schemeClr val="dk2"/>
              </a:solidFill>
              <a:latin typeface="Times New Roman"/>
              <a:ea typeface="Times New Roman"/>
              <a:cs typeface="Times New Roman"/>
              <a:sym typeface="Times New Roman"/>
            </a:endParaRPr>
          </a:p>
        </p:txBody>
      </p:sp>
      <p:sp>
        <p:nvSpPr>
          <p:cNvPr id="191" name="Google Shape;191;p10"/>
          <p:cNvSpPr/>
          <p:nvPr/>
        </p:nvSpPr>
        <p:spPr>
          <a:xfrm>
            <a:off x="1402854" y="2018316"/>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2"/>
                </a:solidFill>
                <a:latin typeface="Times New Roman"/>
                <a:ea typeface="Times New Roman"/>
                <a:cs typeface="Times New Roman"/>
                <a:sym typeface="Times New Roman"/>
              </a:rPr>
              <a:t>Làm đẹp, sức khỏe</a:t>
            </a:r>
            <a:endParaRPr sz="1600">
              <a:solidFill>
                <a:schemeClr val="dk2"/>
              </a:solidFill>
              <a:latin typeface="Times New Roman"/>
              <a:ea typeface="Times New Roman"/>
              <a:cs typeface="Times New Roman"/>
              <a:sym typeface="Times New Roman"/>
            </a:endParaRPr>
          </a:p>
        </p:txBody>
      </p:sp>
      <p:sp>
        <p:nvSpPr>
          <p:cNvPr id="192" name="Google Shape;192;p10"/>
          <p:cNvSpPr/>
          <p:nvPr/>
        </p:nvSpPr>
        <p:spPr>
          <a:xfrm>
            <a:off x="653973" y="2239704"/>
            <a:ext cx="1080000" cy="108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Times New Roman"/>
              <a:ea typeface="Times New Roman"/>
              <a:cs typeface="Times New Roman"/>
              <a:sym typeface="Times New Roman"/>
            </a:endParaRPr>
          </a:p>
        </p:txBody>
      </p:sp>
      <p:sp>
        <p:nvSpPr>
          <p:cNvPr id="193" name="Google Shape;193;p10"/>
          <p:cNvSpPr/>
          <p:nvPr/>
        </p:nvSpPr>
        <p:spPr>
          <a:xfrm>
            <a:off x="7751263" y="2262862"/>
            <a:ext cx="1080000" cy="108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Times New Roman"/>
              <a:ea typeface="Times New Roman"/>
              <a:cs typeface="Times New Roman"/>
              <a:sym typeface="Times New Roman"/>
            </a:endParaRPr>
          </a:p>
        </p:txBody>
      </p:sp>
      <p:sp>
        <p:nvSpPr>
          <p:cNvPr id="194" name="Google Shape;194;p10"/>
          <p:cNvSpPr/>
          <p:nvPr/>
        </p:nvSpPr>
        <p:spPr>
          <a:xfrm>
            <a:off x="7693936" y="4137006"/>
            <a:ext cx="1080000" cy="108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Times New Roman"/>
              <a:ea typeface="Times New Roman"/>
              <a:cs typeface="Times New Roman"/>
              <a:sym typeface="Times New Roman"/>
            </a:endParaRPr>
          </a:p>
        </p:txBody>
      </p:sp>
      <p:sp>
        <p:nvSpPr>
          <p:cNvPr id="195" name="Google Shape;195;p10"/>
          <p:cNvSpPr/>
          <p:nvPr/>
        </p:nvSpPr>
        <p:spPr>
          <a:xfrm>
            <a:off x="665002" y="3925766"/>
            <a:ext cx="1080000" cy="108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Times New Roman"/>
              <a:ea typeface="Times New Roman"/>
              <a:cs typeface="Times New Roman"/>
              <a:sym typeface="Times New Roman"/>
            </a:endParaRPr>
          </a:p>
        </p:txBody>
      </p:sp>
      <p:sp>
        <p:nvSpPr>
          <p:cNvPr id="196" name="Google Shape;196;p10"/>
          <p:cNvSpPr/>
          <p:nvPr/>
        </p:nvSpPr>
        <p:spPr>
          <a:xfrm>
            <a:off x="4576546" y="640760"/>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2"/>
                </a:solidFill>
                <a:latin typeface="Times New Roman"/>
                <a:ea typeface="Times New Roman"/>
                <a:cs typeface="Times New Roman"/>
                <a:sym typeface="Times New Roman"/>
              </a:rPr>
              <a:t>Bói toán</a:t>
            </a:r>
            <a:endParaRPr sz="1800">
              <a:solidFill>
                <a:schemeClr val="dk2"/>
              </a:solidFill>
              <a:latin typeface="Times New Roman"/>
              <a:ea typeface="Times New Roman"/>
              <a:cs typeface="Times New Roman"/>
              <a:sym typeface="Times New Roman"/>
            </a:endParaRPr>
          </a:p>
        </p:txBody>
      </p:sp>
      <p:sp>
        <p:nvSpPr>
          <p:cNvPr id="197" name="Google Shape;197;p10"/>
          <p:cNvSpPr/>
          <p:nvPr/>
        </p:nvSpPr>
        <p:spPr>
          <a:xfrm>
            <a:off x="3108984" y="640760"/>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Chuyển việc</a:t>
            </a:r>
            <a:endParaRPr sz="2000">
              <a:solidFill>
                <a:schemeClr val="dk2"/>
              </a:solidFill>
              <a:latin typeface="Times New Roman"/>
              <a:ea typeface="Times New Roman"/>
              <a:cs typeface="Times New Roman"/>
              <a:sym typeface="Times New Roman"/>
            </a:endParaRPr>
          </a:p>
        </p:txBody>
      </p:sp>
      <p:sp>
        <p:nvSpPr>
          <p:cNvPr id="198" name="Google Shape;198;p10"/>
          <p:cNvSpPr/>
          <p:nvPr/>
        </p:nvSpPr>
        <p:spPr>
          <a:xfrm>
            <a:off x="209534" y="4725847"/>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2"/>
                </a:solidFill>
                <a:latin typeface="Times New Roman"/>
                <a:ea typeface="Times New Roman"/>
                <a:cs typeface="Times New Roman"/>
                <a:sym typeface="Times New Roman"/>
              </a:rPr>
              <a:t>CLB bên ngoài cho người đã đi làm</a:t>
            </a:r>
            <a:endParaRPr sz="1600">
              <a:solidFill>
                <a:schemeClr val="dk2"/>
              </a:solidFill>
              <a:latin typeface="Times New Roman"/>
              <a:ea typeface="Times New Roman"/>
              <a:cs typeface="Times New Roman"/>
              <a:sym typeface="Times New Roman"/>
            </a:endParaRPr>
          </a:p>
        </p:txBody>
      </p:sp>
      <p:sp>
        <p:nvSpPr>
          <p:cNvPr id="199" name="Google Shape;199;p10"/>
          <p:cNvSpPr/>
          <p:nvPr/>
        </p:nvSpPr>
        <p:spPr>
          <a:xfrm>
            <a:off x="7579907" y="4840213"/>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2"/>
              </a:solidFill>
              <a:latin typeface="Times New Roman"/>
              <a:ea typeface="Times New Roman"/>
              <a:cs typeface="Times New Roman"/>
              <a:sym typeface="Times New Roman"/>
            </a:endParaRPr>
          </a:p>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Game</a:t>
            </a:r>
            <a:endParaRPr sz="2000">
              <a:solidFill>
                <a:schemeClr val="dk2"/>
              </a:solidFill>
              <a:latin typeface="Times New Roman"/>
              <a:ea typeface="Times New Roman"/>
              <a:cs typeface="Times New Roman"/>
              <a:sym typeface="Times New Roman"/>
            </a:endParaRPr>
          </a:p>
        </p:txBody>
      </p:sp>
      <p:sp>
        <p:nvSpPr>
          <p:cNvPr id="200" name="Google Shape;200;p10"/>
          <p:cNvSpPr/>
          <p:nvPr/>
        </p:nvSpPr>
        <p:spPr>
          <a:xfrm>
            <a:off x="169772" y="1267413"/>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Anime</a:t>
            </a:r>
            <a:endParaRPr sz="2000">
              <a:solidFill>
                <a:schemeClr val="dk2"/>
              </a:solidFill>
              <a:latin typeface="Times New Roman"/>
              <a:ea typeface="Times New Roman"/>
              <a:cs typeface="Times New Roman"/>
              <a:sym typeface="Times New Roman"/>
            </a:endParaRPr>
          </a:p>
        </p:txBody>
      </p:sp>
      <p:sp>
        <p:nvSpPr>
          <p:cNvPr id="201" name="Google Shape;201;p10"/>
          <p:cNvSpPr/>
          <p:nvPr/>
        </p:nvSpPr>
        <p:spPr>
          <a:xfrm>
            <a:off x="7632796" y="1293521"/>
            <a:ext cx="1440000" cy="1440000"/>
          </a:xfrm>
          <a:prstGeom prst="ellipse">
            <a:avLst/>
          </a:prstGeom>
          <a:noFill/>
          <a:ln cap="flat" cmpd="sng" w="381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2"/>
                </a:solidFill>
                <a:latin typeface="Times New Roman"/>
                <a:ea typeface="Times New Roman"/>
                <a:cs typeface="Times New Roman"/>
                <a:sym typeface="Times New Roman"/>
              </a:rPr>
              <a:t>Ứng dụng</a:t>
            </a:r>
            <a:endParaRPr sz="2000">
              <a:solidFill>
                <a:schemeClr val="dk2"/>
              </a:solidFill>
              <a:latin typeface="Times New Roman"/>
              <a:ea typeface="Times New Roman"/>
              <a:cs typeface="Times New Roman"/>
              <a:sym typeface="Times New Roman"/>
            </a:endParaRPr>
          </a:p>
        </p:txBody>
      </p:sp>
      <p:sp>
        <p:nvSpPr>
          <p:cNvPr id="202" name="Google Shape;202;p10"/>
          <p:cNvSpPr txBox="1"/>
          <p:nvPr/>
        </p:nvSpPr>
        <p:spPr>
          <a:xfrm>
            <a:off x="180975" y="71438"/>
            <a:ext cx="7559675" cy="455612"/>
          </a:xfrm>
          <a:prstGeom prst="rect">
            <a:avLst/>
          </a:prstGeom>
          <a:noFill/>
          <a:ln>
            <a:noFill/>
          </a:ln>
        </p:spPr>
        <p:txBody>
          <a:bodyPr anchorCtr="0" anchor="ctr" bIns="45000" lIns="90000" spcFirstLastPara="1" rIns="90000" wrap="square" tIns="45000">
            <a:noAutofit/>
          </a:bodyPr>
          <a:lstStyle/>
          <a:p>
            <a:pPr indent="0" lvl="0" marL="0" marR="0" rtl="0" algn="just">
              <a:spcBef>
                <a:spcPts val="0"/>
              </a:spcBef>
              <a:spcAft>
                <a:spcPts val="0"/>
              </a:spcAft>
              <a:buNone/>
            </a:pPr>
            <a:r>
              <a:rPr lang="en-US" sz="2400">
                <a:solidFill>
                  <a:schemeClr val="dk1"/>
                </a:solidFill>
                <a:latin typeface="Times New Roman"/>
                <a:ea typeface="Times New Roman"/>
                <a:cs typeface="Times New Roman"/>
                <a:sym typeface="Times New Roman"/>
              </a:rPr>
              <a:t>Mục tiêu trung hạn</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2013-11-19T03:45:00Z</dcterms:created>
  <dc:creator>臼倉菜緒</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